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221076" y="4362513"/>
            <a:ext cx="7845847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rgbClr val="F6F7F2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03276" y="6750994"/>
            <a:ext cx="16281446" cy="116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F6F7F2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53733" y="8660498"/>
            <a:ext cx="1190625" cy="1190625"/>
          </a:xfrm>
          <a:custGeom>
            <a:avLst/>
            <a:gdLst/>
            <a:ahLst/>
            <a:cxnLst/>
            <a:rect l="l" t="t" r="r" b="b"/>
            <a:pathLst>
              <a:path w="1190625" h="1190625">
                <a:moveTo>
                  <a:pt x="1190625" y="0"/>
                </a:moveTo>
                <a:lnTo>
                  <a:pt x="0" y="0"/>
                </a:lnTo>
                <a:lnTo>
                  <a:pt x="0" y="597814"/>
                </a:lnTo>
                <a:lnTo>
                  <a:pt x="0" y="1190625"/>
                </a:lnTo>
                <a:lnTo>
                  <a:pt x="1190625" y="1190625"/>
                </a:lnTo>
                <a:lnTo>
                  <a:pt x="1190625" y="597814"/>
                </a:lnTo>
                <a:lnTo>
                  <a:pt x="1190625" y="0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636809" y="10286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82296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229600" y="0"/>
                </a:lnTo>
                <a:lnTo>
                  <a:pt x="8229600" y="8229600"/>
                </a:lnTo>
                <a:close/>
              </a:path>
            </a:pathLst>
          </a:custGeom>
          <a:solidFill>
            <a:srgbClr val="F6F7F2">
              <a:alpha val="8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331466" y="1784088"/>
            <a:ext cx="857250" cy="152400"/>
          </a:xfrm>
          <a:custGeom>
            <a:avLst/>
            <a:gdLst/>
            <a:ahLst/>
            <a:cxnLst/>
            <a:rect l="l" t="t" r="r" b="b"/>
            <a:pathLst>
              <a:path w="857250" h="152400">
                <a:moveTo>
                  <a:pt x="857250" y="152400"/>
                </a:moveTo>
                <a:lnTo>
                  <a:pt x="0" y="152400"/>
                </a:lnTo>
                <a:lnTo>
                  <a:pt x="0" y="0"/>
                </a:lnTo>
                <a:lnTo>
                  <a:pt x="857250" y="0"/>
                </a:lnTo>
                <a:lnTo>
                  <a:pt x="857250" y="152400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741041" y="2886251"/>
            <a:ext cx="95250" cy="95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741041" y="3467276"/>
            <a:ext cx="95250" cy="95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1741041" y="4629326"/>
            <a:ext cx="95250" cy="95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741041" y="5791376"/>
            <a:ext cx="95250" cy="95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1741041" y="6953426"/>
            <a:ext cx="95250" cy="95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F6F7F2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985665" y="2513849"/>
            <a:ext cx="6096634" cy="5254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0" i="0">
                <a:solidFill>
                  <a:srgbClr val="5C6F1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893633" y="2580014"/>
            <a:ext cx="11620500" cy="5124450"/>
          </a:xfrm>
          <a:custGeom>
            <a:avLst/>
            <a:gdLst/>
            <a:ahLst/>
            <a:cxnLst/>
            <a:rect l="l" t="t" r="r" b="b"/>
            <a:pathLst>
              <a:path w="11620500" h="5124450">
                <a:moveTo>
                  <a:pt x="11620500" y="5124450"/>
                </a:moveTo>
                <a:lnTo>
                  <a:pt x="0" y="5124450"/>
                </a:lnTo>
                <a:lnTo>
                  <a:pt x="0" y="0"/>
                </a:lnTo>
                <a:lnTo>
                  <a:pt x="11620500" y="0"/>
                </a:lnTo>
                <a:lnTo>
                  <a:pt x="11620500" y="5124450"/>
                </a:lnTo>
                <a:close/>
              </a:path>
            </a:pathLst>
          </a:custGeom>
          <a:solidFill>
            <a:srgbClr val="F6F7F2">
              <a:alpha val="8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197985" y="3975719"/>
            <a:ext cx="1762125" cy="1762125"/>
          </a:xfrm>
          <a:custGeom>
            <a:avLst/>
            <a:gdLst/>
            <a:ahLst/>
            <a:cxnLst/>
            <a:rect l="l" t="t" r="r" b="b"/>
            <a:pathLst>
              <a:path w="1762125" h="1762125">
                <a:moveTo>
                  <a:pt x="1762125" y="1762125"/>
                </a:moveTo>
                <a:lnTo>
                  <a:pt x="0" y="1762125"/>
                </a:lnTo>
                <a:lnTo>
                  <a:pt x="0" y="0"/>
                </a:lnTo>
                <a:lnTo>
                  <a:pt x="1762125" y="0"/>
                </a:lnTo>
                <a:lnTo>
                  <a:pt x="1762125" y="1762125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2606247" y="4383633"/>
            <a:ext cx="942975" cy="942975"/>
          </a:xfrm>
          <a:custGeom>
            <a:avLst/>
            <a:gdLst/>
            <a:ahLst/>
            <a:cxnLst/>
            <a:rect l="l" t="t" r="r" b="b"/>
            <a:pathLst>
              <a:path w="942975" h="942975">
                <a:moveTo>
                  <a:pt x="471507" y="942975"/>
                </a:moveTo>
                <a:lnTo>
                  <a:pt x="423285" y="940542"/>
                </a:lnTo>
                <a:lnTo>
                  <a:pt x="376458" y="933403"/>
                </a:lnTo>
                <a:lnTo>
                  <a:pt x="331264" y="921794"/>
                </a:lnTo>
                <a:lnTo>
                  <a:pt x="287940" y="905949"/>
                </a:lnTo>
                <a:lnTo>
                  <a:pt x="246722" y="886106"/>
                </a:lnTo>
                <a:lnTo>
                  <a:pt x="207846" y="862501"/>
                </a:lnTo>
                <a:lnTo>
                  <a:pt x="171550" y="835370"/>
                </a:lnTo>
                <a:lnTo>
                  <a:pt x="138070" y="804948"/>
                </a:lnTo>
                <a:lnTo>
                  <a:pt x="107642" y="771472"/>
                </a:lnTo>
                <a:lnTo>
                  <a:pt x="80504" y="735179"/>
                </a:lnTo>
                <a:lnTo>
                  <a:pt x="56891" y="696304"/>
                </a:lnTo>
                <a:lnTo>
                  <a:pt x="37041" y="655083"/>
                </a:lnTo>
                <a:lnTo>
                  <a:pt x="21190" y="611753"/>
                </a:lnTo>
                <a:lnTo>
                  <a:pt x="9575" y="566549"/>
                </a:lnTo>
                <a:lnTo>
                  <a:pt x="2433" y="519709"/>
                </a:lnTo>
                <a:lnTo>
                  <a:pt x="0" y="471467"/>
                </a:lnTo>
                <a:lnTo>
                  <a:pt x="2433" y="423269"/>
                </a:lnTo>
                <a:lnTo>
                  <a:pt x="9575" y="376461"/>
                </a:lnTo>
                <a:lnTo>
                  <a:pt x="21190" y="331282"/>
                </a:lnTo>
                <a:lnTo>
                  <a:pt x="37041" y="287967"/>
                </a:lnTo>
                <a:lnTo>
                  <a:pt x="56890" y="246755"/>
                </a:lnTo>
                <a:lnTo>
                  <a:pt x="80503" y="207882"/>
                </a:lnTo>
                <a:lnTo>
                  <a:pt x="107640" y="171586"/>
                </a:lnTo>
                <a:lnTo>
                  <a:pt x="138067" y="138104"/>
                </a:lnTo>
                <a:lnTo>
                  <a:pt x="171546" y="107672"/>
                </a:lnTo>
                <a:lnTo>
                  <a:pt x="207841" y="80529"/>
                </a:lnTo>
                <a:lnTo>
                  <a:pt x="246715" y="56911"/>
                </a:lnTo>
                <a:lnTo>
                  <a:pt x="287932" y="37055"/>
                </a:lnTo>
                <a:lnTo>
                  <a:pt x="331254" y="21199"/>
                </a:lnTo>
                <a:lnTo>
                  <a:pt x="376445" y="9580"/>
                </a:lnTo>
                <a:lnTo>
                  <a:pt x="423269" y="2434"/>
                </a:lnTo>
                <a:lnTo>
                  <a:pt x="471488" y="0"/>
                </a:lnTo>
                <a:lnTo>
                  <a:pt x="519694" y="2434"/>
                </a:lnTo>
                <a:lnTo>
                  <a:pt x="566507" y="9580"/>
                </a:lnTo>
                <a:lnTo>
                  <a:pt x="611691" y="21199"/>
                </a:lnTo>
                <a:lnTo>
                  <a:pt x="655007" y="37055"/>
                </a:lnTo>
                <a:lnTo>
                  <a:pt x="696221" y="56911"/>
                </a:lnTo>
                <a:lnTo>
                  <a:pt x="735093" y="80529"/>
                </a:lnTo>
                <a:lnTo>
                  <a:pt x="771388" y="107672"/>
                </a:lnTo>
                <a:lnTo>
                  <a:pt x="804869" y="138104"/>
                </a:lnTo>
                <a:lnTo>
                  <a:pt x="835298" y="171586"/>
                </a:lnTo>
                <a:lnTo>
                  <a:pt x="862438" y="207882"/>
                </a:lnTo>
                <a:lnTo>
                  <a:pt x="886053" y="246755"/>
                </a:lnTo>
                <a:lnTo>
                  <a:pt x="905906" y="287967"/>
                </a:lnTo>
                <a:lnTo>
                  <a:pt x="921760" y="331282"/>
                </a:lnTo>
                <a:lnTo>
                  <a:pt x="933377" y="376461"/>
                </a:lnTo>
                <a:lnTo>
                  <a:pt x="940522" y="423269"/>
                </a:lnTo>
                <a:lnTo>
                  <a:pt x="942956" y="471467"/>
                </a:lnTo>
                <a:lnTo>
                  <a:pt x="940522" y="519708"/>
                </a:lnTo>
                <a:lnTo>
                  <a:pt x="933378" y="566549"/>
                </a:lnTo>
                <a:lnTo>
                  <a:pt x="921762" y="611752"/>
                </a:lnTo>
                <a:lnTo>
                  <a:pt x="905910" y="655082"/>
                </a:lnTo>
                <a:lnTo>
                  <a:pt x="886058" y="696303"/>
                </a:lnTo>
                <a:lnTo>
                  <a:pt x="862445" y="735178"/>
                </a:lnTo>
                <a:lnTo>
                  <a:pt x="835306" y="771471"/>
                </a:lnTo>
                <a:lnTo>
                  <a:pt x="804879" y="804947"/>
                </a:lnTo>
                <a:lnTo>
                  <a:pt x="771400" y="835369"/>
                </a:lnTo>
                <a:lnTo>
                  <a:pt x="735107" y="862500"/>
                </a:lnTo>
                <a:lnTo>
                  <a:pt x="696236" y="886106"/>
                </a:lnTo>
                <a:lnTo>
                  <a:pt x="655025" y="905949"/>
                </a:lnTo>
                <a:lnTo>
                  <a:pt x="611709" y="921793"/>
                </a:lnTo>
                <a:lnTo>
                  <a:pt x="566526" y="933403"/>
                </a:lnTo>
                <a:lnTo>
                  <a:pt x="519713" y="940542"/>
                </a:lnTo>
                <a:lnTo>
                  <a:pt x="471507" y="942975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2999123" y="4686715"/>
            <a:ext cx="292100" cy="337185"/>
          </a:xfrm>
          <a:custGeom>
            <a:avLst/>
            <a:gdLst/>
            <a:ahLst/>
            <a:cxnLst/>
            <a:rect l="l" t="t" r="r" b="b"/>
            <a:pathLst>
              <a:path w="292100" h="337185">
                <a:moveTo>
                  <a:pt x="0" y="336791"/>
                </a:moveTo>
                <a:lnTo>
                  <a:pt x="0" y="0"/>
                </a:lnTo>
                <a:lnTo>
                  <a:pt x="291704" y="168385"/>
                </a:lnTo>
                <a:lnTo>
                  <a:pt x="0" y="336791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F6F7F2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028700" y="102869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822960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8229600" y="0"/>
                </a:lnTo>
                <a:lnTo>
                  <a:pt x="8229600" y="8229600"/>
                </a:lnTo>
                <a:close/>
              </a:path>
            </a:pathLst>
          </a:custGeom>
          <a:solidFill>
            <a:srgbClr val="B4C181">
              <a:alpha val="8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618487" y="2965075"/>
            <a:ext cx="1419225" cy="190500"/>
          </a:xfrm>
          <a:custGeom>
            <a:avLst/>
            <a:gdLst/>
            <a:ahLst/>
            <a:cxnLst/>
            <a:rect l="l" t="t" r="r" b="b"/>
            <a:pathLst>
              <a:path w="1419225" h="190500">
                <a:moveTo>
                  <a:pt x="1419225" y="190500"/>
                </a:moveTo>
                <a:lnTo>
                  <a:pt x="0" y="190500"/>
                </a:lnTo>
                <a:lnTo>
                  <a:pt x="0" y="0"/>
                </a:lnTo>
                <a:lnTo>
                  <a:pt x="1419225" y="0"/>
                </a:lnTo>
                <a:lnTo>
                  <a:pt x="1419225" y="190500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1902" y="1730745"/>
            <a:ext cx="17484194" cy="4997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F6F7F2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7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8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700" y="1028699"/>
            <a:ext cx="8229600" cy="822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8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0">
              <a:latin typeface="Times New Roman"/>
              <a:cs typeface="Times New Roman"/>
            </a:endParaRPr>
          </a:p>
          <a:p>
            <a:pPr marL="589280" marR="1386840">
              <a:lnSpc>
                <a:spcPts val="8960"/>
              </a:lnSpc>
              <a:tabLst>
                <a:tab pos="3771265" algn="l"/>
              </a:tabLst>
            </a:pPr>
            <a:r>
              <a:rPr dirty="0" sz="8950" spc="495">
                <a:solidFill>
                  <a:srgbClr val="F6F7F2"/>
                </a:solidFill>
                <a:latin typeface="Arial"/>
                <a:cs typeface="Arial"/>
              </a:rPr>
              <a:t>WEBSITE  </a:t>
            </a:r>
            <a:r>
              <a:rPr dirty="0" sz="8950" spc="295">
                <a:solidFill>
                  <a:srgbClr val="F6F7F2"/>
                </a:solidFill>
                <a:latin typeface="Arial"/>
                <a:cs typeface="Arial"/>
              </a:rPr>
              <a:t>B</a:t>
            </a:r>
            <a:r>
              <a:rPr dirty="0" sz="8950" spc="1030">
                <a:solidFill>
                  <a:srgbClr val="F6F7F2"/>
                </a:solidFill>
                <a:latin typeface="Arial"/>
                <a:cs typeface="Arial"/>
              </a:rPr>
              <a:t>Á</a:t>
            </a:r>
            <a:r>
              <a:rPr dirty="0" sz="8950" spc="1050">
                <a:solidFill>
                  <a:srgbClr val="F6F7F2"/>
                </a:solidFill>
                <a:latin typeface="Arial"/>
                <a:cs typeface="Arial"/>
              </a:rPr>
              <a:t>N</a:t>
            </a:r>
            <a:r>
              <a:rPr dirty="0" sz="8950">
                <a:solidFill>
                  <a:srgbClr val="F6F7F2"/>
                </a:solidFill>
                <a:latin typeface="Arial"/>
                <a:cs typeface="Arial"/>
              </a:rPr>
              <a:t>	</a:t>
            </a:r>
            <a:r>
              <a:rPr dirty="0" sz="8950" spc="495">
                <a:solidFill>
                  <a:srgbClr val="F6F7F2"/>
                </a:solidFill>
                <a:latin typeface="Arial"/>
                <a:cs typeface="Arial"/>
              </a:rPr>
              <a:t>G</a:t>
            </a:r>
            <a:r>
              <a:rPr dirty="0" sz="8950" spc="960">
                <a:solidFill>
                  <a:srgbClr val="F6F7F2"/>
                </a:solidFill>
                <a:latin typeface="Arial"/>
                <a:cs typeface="Arial"/>
              </a:rPr>
              <a:t>I</a:t>
            </a:r>
            <a:r>
              <a:rPr dirty="0" sz="8950" spc="1030">
                <a:solidFill>
                  <a:srgbClr val="F6F7F2"/>
                </a:solidFill>
                <a:latin typeface="Arial"/>
                <a:cs typeface="Arial"/>
              </a:rPr>
              <a:t>À</a:t>
            </a:r>
            <a:r>
              <a:rPr dirty="0" sz="8950" spc="235">
                <a:solidFill>
                  <a:srgbClr val="F6F7F2"/>
                </a:solidFill>
                <a:latin typeface="Arial"/>
                <a:cs typeface="Arial"/>
              </a:rPr>
              <a:t>Y</a:t>
            </a:r>
            <a:endParaRPr sz="8950">
              <a:latin typeface="Arial"/>
              <a:cs typeface="Arial"/>
            </a:endParaRPr>
          </a:p>
          <a:p>
            <a:pPr algn="ctr" marR="125730">
              <a:lnSpc>
                <a:spcPct val="100000"/>
              </a:lnSpc>
              <a:spcBef>
                <a:spcPts val="2365"/>
              </a:spcBef>
            </a:pPr>
            <a:r>
              <a:rPr dirty="0" sz="3200" spc="300">
                <a:solidFill>
                  <a:srgbClr val="F6F7F2"/>
                </a:solidFill>
                <a:latin typeface="Arial"/>
                <a:cs typeface="Arial"/>
              </a:rPr>
              <a:t>NHÓM</a:t>
            </a:r>
            <a:r>
              <a:rPr dirty="0" sz="3200" spc="180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3200" spc="-110">
                <a:solidFill>
                  <a:srgbClr val="F6F7F2"/>
                </a:solidFill>
                <a:latin typeface="Arial"/>
                <a:cs typeface="Arial"/>
              </a:rPr>
              <a:t>5</a:t>
            </a:r>
            <a:endParaRPr sz="3200">
              <a:latin typeface="Arial"/>
              <a:cs typeface="Arial"/>
            </a:endParaRPr>
          </a:p>
          <a:p>
            <a:pPr algn="ctr" marL="1184910" marR="1178560">
              <a:lnSpc>
                <a:spcPct val="115199"/>
              </a:lnSpc>
            </a:pPr>
            <a:r>
              <a:rPr dirty="0" sz="3200" spc="60">
                <a:solidFill>
                  <a:srgbClr val="F6F7F2"/>
                </a:solidFill>
                <a:latin typeface="Arial"/>
                <a:cs typeface="Arial"/>
              </a:rPr>
              <a:t>Lê </a:t>
            </a:r>
            <a:r>
              <a:rPr dirty="0" sz="3200" spc="-120">
                <a:solidFill>
                  <a:srgbClr val="F6F7F2"/>
                </a:solidFill>
                <a:latin typeface="Arial"/>
                <a:cs typeface="Arial"/>
              </a:rPr>
              <a:t>Phương </a:t>
            </a:r>
            <a:r>
              <a:rPr dirty="0" sz="3200" spc="114">
                <a:solidFill>
                  <a:srgbClr val="F6F7F2"/>
                </a:solidFill>
                <a:latin typeface="Arial"/>
                <a:cs typeface="Arial"/>
              </a:rPr>
              <a:t>Minh </a:t>
            </a:r>
            <a:r>
              <a:rPr dirty="0" sz="3200" spc="-95">
                <a:solidFill>
                  <a:srgbClr val="F6F7F2"/>
                </a:solidFill>
                <a:latin typeface="Arial"/>
                <a:cs typeface="Arial"/>
              </a:rPr>
              <a:t>- </a:t>
            </a:r>
            <a:r>
              <a:rPr dirty="0" sz="3200" spc="-45">
                <a:solidFill>
                  <a:srgbClr val="F6F7F2"/>
                </a:solidFill>
                <a:latin typeface="Arial"/>
                <a:cs typeface="Arial"/>
              </a:rPr>
              <a:t>20521602  </a:t>
            </a:r>
            <a:r>
              <a:rPr dirty="0" sz="3200" spc="80">
                <a:solidFill>
                  <a:srgbClr val="F6F7F2"/>
                </a:solidFill>
                <a:latin typeface="Arial"/>
                <a:cs typeface="Arial"/>
              </a:rPr>
              <a:t>Nguyễn </a:t>
            </a:r>
            <a:r>
              <a:rPr dirty="0" sz="3200" spc="65">
                <a:solidFill>
                  <a:srgbClr val="F6F7F2"/>
                </a:solidFill>
                <a:latin typeface="Arial"/>
                <a:cs typeface="Arial"/>
              </a:rPr>
              <a:t>Huy </a:t>
            </a:r>
            <a:r>
              <a:rPr dirty="0" sz="3200" spc="95">
                <a:solidFill>
                  <a:srgbClr val="F6F7F2"/>
                </a:solidFill>
                <a:latin typeface="Arial"/>
                <a:cs typeface="Arial"/>
              </a:rPr>
              <a:t>Hoàng </a:t>
            </a:r>
            <a:r>
              <a:rPr dirty="0" sz="3200" spc="-95">
                <a:solidFill>
                  <a:srgbClr val="F6F7F2"/>
                </a:solidFill>
                <a:latin typeface="Arial"/>
                <a:cs typeface="Arial"/>
              </a:rPr>
              <a:t>- 20521343  </a:t>
            </a:r>
            <a:r>
              <a:rPr dirty="0" sz="3200" spc="-55">
                <a:solidFill>
                  <a:srgbClr val="F6F7F2"/>
                </a:solidFill>
                <a:latin typeface="Arial"/>
                <a:cs typeface="Arial"/>
              </a:rPr>
              <a:t>Lưu </a:t>
            </a:r>
            <a:r>
              <a:rPr dirty="0" sz="3200" spc="15">
                <a:solidFill>
                  <a:srgbClr val="F6F7F2"/>
                </a:solidFill>
                <a:latin typeface="Arial"/>
                <a:cs typeface="Arial"/>
              </a:rPr>
              <a:t>Tấn </a:t>
            </a:r>
            <a:r>
              <a:rPr dirty="0" sz="3200">
                <a:solidFill>
                  <a:srgbClr val="F6F7F2"/>
                </a:solidFill>
                <a:latin typeface="Arial"/>
                <a:cs typeface="Arial"/>
              </a:rPr>
              <a:t>Hưng </a:t>
            </a:r>
            <a:r>
              <a:rPr dirty="0" sz="3200" spc="-95">
                <a:solidFill>
                  <a:srgbClr val="F6F7F2"/>
                </a:solidFill>
                <a:latin typeface="Arial"/>
                <a:cs typeface="Arial"/>
              </a:rPr>
              <a:t>-</a:t>
            </a:r>
            <a:r>
              <a:rPr dirty="0" sz="3200" spc="-40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3200" spc="-95">
                <a:solidFill>
                  <a:srgbClr val="F6F7F2"/>
                </a:solidFill>
                <a:latin typeface="Arial"/>
                <a:cs typeface="Arial"/>
              </a:rPr>
              <a:t>20521343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489851" y="758534"/>
            <a:ext cx="527050" cy="1061085"/>
          </a:xfrm>
          <a:custGeom>
            <a:avLst/>
            <a:gdLst/>
            <a:ahLst/>
            <a:cxnLst/>
            <a:rect l="l" t="t" r="r" b="b"/>
            <a:pathLst>
              <a:path w="527050" h="1061085">
                <a:moveTo>
                  <a:pt x="0" y="1060845"/>
                </a:moveTo>
                <a:lnTo>
                  <a:pt x="0" y="0"/>
                </a:lnTo>
                <a:lnTo>
                  <a:pt x="527008" y="0"/>
                </a:lnTo>
                <a:lnTo>
                  <a:pt x="527008" y="1060845"/>
                </a:lnTo>
                <a:lnTo>
                  <a:pt x="0" y="1060845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595142" y="687702"/>
            <a:ext cx="5699760" cy="11080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5080">
              <a:lnSpc>
                <a:spcPts val="2135"/>
              </a:lnSpc>
              <a:spcBef>
                <a:spcPts val="125"/>
              </a:spcBef>
              <a:tabLst>
                <a:tab pos="1346835" algn="l"/>
                <a:tab pos="1969770" algn="l"/>
                <a:tab pos="2723515" algn="l"/>
                <a:tab pos="3700145" algn="l"/>
                <a:tab pos="4649470" algn="l"/>
              </a:tabLst>
            </a:pPr>
            <a:r>
              <a:rPr dirty="0" sz="1800" spc="-40">
                <a:solidFill>
                  <a:srgbClr val="F6F7F2"/>
                </a:solidFill>
                <a:latin typeface="Arial"/>
                <a:cs typeface="Arial"/>
              </a:rPr>
              <a:t>T</a:t>
            </a:r>
            <a:r>
              <a:rPr dirty="0" sz="1800" spc="-229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-95">
                <a:solidFill>
                  <a:srgbClr val="F6F7F2"/>
                </a:solidFill>
                <a:latin typeface="Arial"/>
                <a:cs typeface="Arial"/>
              </a:rPr>
              <a:t>R</a:t>
            </a:r>
            <a:r>
              <a:rPr dirty="0" sz="1800" spc="-229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-170">
                <a:solidFill>
                  <a:srgbClr val="F6F7F2"/>
                </a:solidFill>
                <a:latin typeface="Arial"/>
                <a:cs typeface="Arial"/>
              </a:rPr>
              <a:t>Ư</a:t>
            </a:r>
            <a:r>
              <a:rPr dirty="0" sz="1800" spc="-225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20">
                <a:solidFill>
                  <a:srgbClr val="F6F7F2"/>
                </a:solidFill>
                <a:latin typeface="Arial"/>
                <a:cs typeface="Arial"/>
              </a:rPr>
              <a:t>Ờ</a:t>
            </a:r>
            <a:r>
              <a:rPr dirty="0" sz="1800" spc="-229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229">
                <a:solidFill>
                  <a:srgbClr val="F6F7F2"/>
                </a:solidFill>
                <a:latin typeface="Arial"/>
                <a:cs typeface="Arial"/>
              </a:rPr>
              <a:t>N</a:t>
            </a:r>
            <a:r>
              <a:rPr dirty="0" sz="1800" spc="-229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6F7F2"/>
                </a:solidFill>
                <a:latin typeface="Arial"/>
                <a:cs typeface="Arial"/>
              </a:rPr>
              <a:t>G	</a:t>
            </a:r>
            <a:r>
              <a:rPr dirty="0" sz="1800" spc="90">
                <a:solidFill>
                  <a:srgbClr val="F6F7F2"/>
                </a:solidFill>
                <a:latin typeface="Arial"/>
                <a:cs typeface="Arial"/>
              </a:rPr>
              <a:t>Đ</a:t>
            </a:r>
            <a:r>
              <a:rPr dirty="0" sz="1800" spc="-225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F6F7F2"/>
                </a:solidFill>
                <a:latin typeface="Arial"/>
                <a:cs typeface="Arial"/>
              </a:rPr>
              <a:t>Ạ</a:t>
            </a:r>
            <a:r>
              <a:rPr dirty="0" sz="1800" spc="-229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F6F7F2"/>
                </a:solidFill>
                <a:latin typeface="Arial"/>
                <a:cs typeface="Arial"/>
              </a:rPr>
              <a:t>I	</a:t>
            </a:r>
            <a:r>
              <a:rPr dirty="0" sz="1800" spc="125">
                <a:solidFill>
                  <a:srgbClr val="F6F7F2"/>
                </a:solidFill>
                <a:latin typeface="Arial"/>
                <a:cs typeface="Arial"/>
              </a:rPr>
              <a:t>H</a:t>
            </a:r>
            <a:r>
              <a:rPr dirty="0" sz="1800" spc="-229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F6F7F2"/>
                </a:solidFill>
                <a:latin typeface="Arial"/>
                <a:cs typeface="Arial"/>
              </a:rPr>
              <a:t>Ọ</a:t>
            </a:r>
            <a:r>
              <a:rPr dirty="0" sz="1800" spc="-229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-35">
                <a:solidFill>
                  <a:srgbClr val="F6F7F2"/>
                </a:solidFill>
                <a:latin typeface="Arial"/>
                <a:cs typeface="Arial"/>
              </a:rPr>
              <a:t>C	C</a:t>
            </a:r>
            <a:r>
              <a:rPr dirty="0" sz="1800" spc="-225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F6F7F2"/>
                </a:solidFill>
                <a:latin typeface="Arial"/>
                <a:cs typeface="Arial"/>
              </a:rPr>
              <a:t>Ô</a:t>
            </a:r>
            <a:r>
              <a:rPr dirty="0" sz="1800" spc="-229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229">
                <a:solidFill>
                  <a:srgbClr val="F6F7F2"/>
                </a:solidFill>
                <a:latin typeface="Arial"/>
                <a:cs typeface="Arial"/>
              </a:rPr>
              <a:t>N</a:t>
            </a:r>
            <a:r>
              <a:rPr dirty="0" sz="1800" spc="-229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6F7F2"/>
                </a:solidFill>
                <a:latin typeface="Arial"/>
                <a:cs typeface="Arial"/>
              </a:rPr>
              <a:t>G	</a:t>
            </a:r>
            <a:r>
              <a:rPr dirty="0" sz="1800" spc="229">
                <a:solidFill>
                  <a:srgbClr val="F6F7F2"/>
                </a:solidFill>
                <a:latin typeface="Arial"/>
                <a:cs typeface="Arial"/>
              </a:rPr>
              <a:t>N</a:t>
            </a:r>
            <a:r>
              <a:rPr dirty="0" sz="1800" spc="-225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6F7F2"/>
                </a:solidFill>
                <a:latin typeface="Arial"/>
                <a:cs typeface="Arial"/>
              </a:rPr>
              <a:t>G</a:t>
            </a:r>
            <a:r>
              <a:rPr dirty="0" sz="1800" spc="-229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F6F7F2"/>
                </a:solidFill>
                <a:latin typeface="Arial"/>
                <a:cs typeface="Arial"/>
              </a:rPr>
              <a:t>H</a:t>
            </a:r>
            <a:r>
              <a:rPr dirty="0" sz="1800" spc="-229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6F7F2"/>
                </a:solidFill>
                <a:latin typeface="Arial"/>
                <a:cs typeface="Arial"/>
              </a:rPr>
              <a:t>Ệ	</a:t>
            </a:r>
            <a:r>
              <a:rPr dirty="0" sz="1800" spc="-40">
                <a:solidFill>
                  <a:srgbClr val="F6F7F2"/>
                </a:solidFill>
                <a:latin typeface="Arial"/>
                <a:cs typeface="Arial"/>
              </a:rPr>
              <a:t>T</a:t>
            </a:r>
            <a:r>
              <a:rPr dirty="0" sz="1800" spc="-250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F6F7F2"/>
                </a:solidFill>
                <a:latin typeface="Arial"/>
                <a:cs typeface="Arial"/>
              </a:rPr>
              <a:t>H</a:t>
            </a:r>
            <a:r>
              <a:rPr dirty="0" sz="1800" spc="-254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F6F7F2"/>
                </a:solidFill>
                <a:latin typeface="Arial"/>
                <a:cs typeface="Arial"/>
              </a:rPr>
              <a:t>Ô</a:t>
            </a:r>
            <a:r>
              <a:rPr dirty="0" sz="1800" spc="-250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229">
                <a:solidFill>
                  <a:srgbClr val="F6F7F2"/>
                </a:solidFill>
                <a:latin typeface="Arial"/>
                <a:cs typeface="Arial"/>
              </a:rPr>
              <a:t>N</a:t>
            </a:r>
            <a:r>
              <a:rPr dirty="0" sz="1800" spc="-250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6F7F2"/>
                </a:solidFill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  <a:p>
            <a:pPr algn="r" marL="1108710" marR="5080" indent="4107179">
              <a:lnSpc>
                <a:spcPts val="2110"/>
              </a:lnSpc>
              <a:spcBef>
                <a:spcPts val="90"/>
              </a:spcBef>
              <a:tabLst>
                <a:tab pos="2056764" algn="l"/>
                <a:tab pos="3004820" algn="l"/>
                <a:tab pos="3759200" algn="l"/>
                <a:tab pos="4266565" algn="l"/>
                <a:tab pos="4763135" algn="l"/>
              </a:tabLst>
            </a:pPr>
            <a:r>
              <a:rPr dirty="0" sz="1800" spc="-40">
                <a:solidFill>
                  <a:srgbClr val="F6F7F2"/>
                </a:solidFill>
                <a:latin typeface="Arial"/>
                <a:cs typeface="Arial"/>
              </a:rPr>
              <a:t>T</a:t>
            </a:r>
            <a:r>
              <a:rPr dirty="0" sz="1800" spc="-275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F6F7F2"/>
                </a:solidFill>
                <a:latin typeface="Arial"/>
                <a:cs typeface="Arial"/>
              </a:rPr>
              <a:t>I</a:t>
            </a:r>
            <a:r>
              <a:rPr dirty="0" sz="1800" spc="-275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229">
                <a:solidFill>
                  <a:srgbClr val="F6F7F2"/>
                </a:solidFill>
                <a:latin typeface="Arial"/>
                <a:cs typeface="Arial"/>
              </a:rPr>
              <a:t>N </a:t>
            </a:r>
            <a:r>
              <a:rPr dirty="0" sz="1800" spc="85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40">
                <a:solidFill>
                  <a:srgbClr val="F6F7F2"/>
                </a:solidFill>
                <a:latin typeface="Arial"/>
                <a:cs typeface="Arial"/>
              </a:rPr>
              <a:t>K</a:t>
            </a:r>
            <a:r>
              <a:rPr dirty="0" sz="1800" spc="-229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F6F7F2"/>
                </a:solidFill>
                <a:latin typeface="Arial"/>
                <a:cs typeface="Arial"/>
              </a:rPr>
              <a:t>H</a:t>
            </a:r>
            <a:r>
              <a:rPr dirty="0" sz="1800" spc="-229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F6F7F2"/>
                </a:solidFill>
                <a:latin typeface="Arial"/>
                <a:cs typeface="Arial"/>
              </a:rPr>
              <a:t>O</a:t>
            </a:r>
            <a:r>
              <a:rPr dirty="0" sz="1800" spc="-229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F6F7F2"/>
                </a:solidFill>
                <a:latin typeface="Arial"/>
                <a:cs typeface="Arial"/>
              </a:rPr>
              <a:t>A	</a:t>
            </a:r>
            <a:r>
              <a:rPr dirty="0" sz="1800" spc="40">
                <a:solidFill>
                  <a:srgbClr val="F6F7F2"/>
                </a:solidFill>
                <a:latin typeface="Arial"/>
                <a:cs typeface="Arial"/>
              </a:rPr>
              <a:t>K</a:t>
            </a:r>
            <a:r>
              <a:rPr dirty="0" sz="1800" spc="-225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F6F7F2"/>
                </a:solidFill>
                <a:latin typeface="Arial"/>
                <a:cs typeface="Arial"/>
              </a:rPr>
              <a:t>H</a:t>
            </a:r>
            <a:r>
              <a:rPr dirty="0" sz="1800" spc="-229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F6F7F2"/>
                </a:solidFill>
                <a:latin typeface="Arial"/>
                <a:cs typeface="Arial"/>
              </a:rPr>
              <a:t>O</a:t>
            </a:r>
            <a:r>
              <a:rPr dirty="0" sz="1800" spc="-229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F6F7F2"/>
                </a:solidFill>
                <a:latin typeface="Arial"/>
                <a:cs typeface="Arial"/>
              </a:rPr>
              <a:t>A	</a:t>
            </a:r>
            <a:r>
              <a:rPr dirty="0" sz="1800" spc="125">
                <a:solidFill>
                  <a:srgbClr val="F6F7F2"/>
                </a:solidFill>
                <a:latin typeface="Arial"/>
                <a:cs typeface="Arial"/>
              </a:rPr>
              <a:t>H</a:t>
            </a:r>
            <a:r>
              <a:rPr dirty="0" sz="1800" spc="-225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F6F7F2"/>
                </a:solidFill>
                <a:latin typeface="Arial"/>
                <a:cs typeface="Arial"/>
              </a:rPr>
              <a:t>Ọ</a:t>
            </a:r>
            <a:r>
              <a:rPr dirty="0" sz="1800" spc="-229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-35">
                <a:solidFill>
                  <a:srgbClr val="F6F7F2"/>
                </a:solidFill>
                <a:latin typeface="Arial"/>
                <a:cs typeface="Arial"/>
              </a:rPr>
              <a:t>C	</a:t>
            </a:r>
            <a:r>
              <a:rPr dirty="0" sz="1800" spc="110">
                <a:solidFill>
                  <a:srgbClr val="F6F7F2"/>
                </a:solidFill>
                <a:latin typeface="Arial"/>
                <a:cs typeface="Arial"/>
              </a:rPr>
              <a:t>V</a:t>
            </a:r>
            <a:r>
              <a:rPr dirty="0" sz="1800" spc="-229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F6F7F2"/>
                </a:solidFill>
                <a:latin typeface="Arial"/>
                <a:cs typeface="Arial"/>
              </a:rPr>
              <a:t>À	</a:t>
            </a:r>
            <a:r>
              <a:rPr dirty="0" sz="1800" spc="40">
                <a:solidFill>
                  <a:srgbClr val="F6F7F2"/>
                </a:solidFill>
                <a:latin typeface="Arial"/>
                <a:cs typeface="Arial"/>
              </a:rPr>
              <a:t>K</a:t>
            </a:r>
            <a:r>
              <a:rPr dirty="0" sz="1800" spc="-229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65">
                <a:solidFill>
                  <a:srgbClr val="F6F7F2"/>
                </a:solidFill>
                <a:latin typeface="Arial"/>
                <a:cs typeface="Arial"/>
              </a:rPr>
              <a:t>Ỹ	</a:t>
            </a:r>
            <a:r>
              <a:rPr dirty="0" sz="1800" spc="-40">
                <a:solidFill>
                  <a:srgbClr val="F6F7F2"/>
                </a:solidFill>
                <a:latin typeface="Arial"/>
                <a:cs typeface="Arial"/>
              </a:rPr>
              <a:t>T</a:t>
            </a:r>
            <a:r>
              <a:rPr dirty="0" sz="1800" spc="-250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F6F7F2"/>
                </a:solidFill>
                <a:latin typeface="Arial"/>
                <a:cs typeface="Arial"/>
              </a:rPr>
              <a:t>H</a:t>
            </a:r>
            <a:r>
              <a:rPr dirty="0" sz="1800" spc="-250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35">
                <a:solidFill>
                  <a:srgbClr val="F6F7F2"/>
                </a:solidFill>
                <a:latin typeface="Arial"/>
                <a:cs typeface="Arial"/>
              </a:rPr>
              <a:t>U</a:t>
            </a:r>
            <a:r>
              <a:rPr dirty="0" sz="1800" spc="-250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80">
                <a:solidFill>
                  <a:srgbClr val="F6F7F2"/>
                </a:solidFill>
                <a:latin typeface="Arial"/>
                <a:cs typeface="Arial"/>
              </a:rPr>
              <a:t>Ậ</a:t>
            </a:r>
            <a:r>
              <a:rPr dirty="0" sz="1800" spc="-250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-40">
                <a:solidFill>
                  <a:srgbClr val="F6F7F2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  <a:p>
            <a:pPr algn="r" marR="112395">
              <a:lnSpc>
                <a:spcPts val="2045"/>
              </a:lnSpc>
              <a:tabLst>
                <a:tab pos="1166495" algn="l"/>
              </a:tabLst>
            </a:pPr>
            <a:r>
              <a:rPr dirty="0" sz="1800" spc="-40">
                <a:solidFill>
                  <a:srgbClr val="F6F7F2"/>
                </a:solidFill>
                <a:latin typeface="Arial"/>
                <a:cs typeface="Arial"/>
              </a:rPr>
              <a:t>T</a:t>
            </a:r>
            <a:r>
              <a:rPr dirty="0" sz="1800" spc="-229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125">
                <a:solidFill>
                  <a:srgbClr val="F6F7F2"/>
                </a:solidFill>
                <a:latin typeface="Arial"/>
                <a:cs typeface="Arial"/>
              </a:rPr>
              <a:t>H</a:t>
            </a:r>
            <a:r>
              <a:rPr dirty="0" sz="1800" spc="-229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165">
                <a:solidFill>
                  <a:srgbClr val="F6F7F2"/>
                </a:solidFill>
                <a:latin typeface="Arial"/>
                <a:cs typeface="Arial"/>
              </a:rPr>
              <a:t>Ô</a:t>
            </a:r>
            <a:r>
              <a:rPr dirty="0" sz="1800" spc="-225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229">
                <a:solidFill>
                  <a:srgbClr val="F6F7F2"/>
                </a:solidFill>
                <a:latin typeface="Arial"/>
                <a:cs typeface="Arial"/>
              </a:rPr>
              <a:t>N</a:t>
            </a:r>
            <a:r>
              <a:rPr dirty="0" sz="1800" spc="-229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6F7F2"/>
                </a:solidFill>
                <a:latin typeface="Arial"/>
                <a:cs typeface="Arial"/>
              </a:rPr>
              <a:t>G	</a:t>
            </a:r>
            <a:r>
              <a:rPr dirty="0" sz="1800" spc="-40">
                <a:solidFill>
                  <a:srgbClr val="F6F7F2"/>
                </a:solidFill>
                <a:latin typeface="Arial"/>
                <a:cs typeface="Arial"/>
              </a:rPr>
              <a:t>T</a:t>
            </a:r>
            <a:r>
              <a:rPr dirty="0" sz="1800" spc="-275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F6F7F2"/>
                </a:solidFill>
                <a:latin typeface="Arial"/>
                <a:cs typeface="Arial"/>
              </a:rPr>
              <a:t>I</a:t>
            </a:r>
            <a:r>
              <a:rPr dirty="0" sz="1800" spc="-275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1800" spc="229">
                <a:solidFill>
                  <a:srgbClr val="F6F7F2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93509" y="179787"/>
            <a:ext cx="1190625" cy="1190625"/>
          </a:xfrm>
          <a:custGeom>
            <a:avLst/>
            <a:gdLst/>
            <a:ahLst/>
            <a:cxnLst/>
            <a:rect l="l" t="t" r="r" b="b"/>
            <a:pathLst>
              <a:path w="1190625" h="1190625">
                <a:moveTo>
                  <a:pt x="1190625" y="1190625"/>
                </a:moveTo>
                <a:lnTo>
                  <a:pt x="0" y="1190625"/>
                </a:lnTo>
                <a:lnTo>
                  <a:pt x="0" y="0"/>
                </a:lnTo>
                <a:lnTo>
                  <a:pt x="1190625" y="0"/>
                </a:lnTo>
                <a:lnTo>
                  <a:pt x="1190625" y="1190625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8360" y="9668012"/>
            <a:ext cx="657225" cy="485775"/>
          </a:xfrm>
          <a:custGeom>
            <a:avLst/>
            <a:gdLst/>
            <a:ahLst/>
            <a:cxnLst/>
            <a:rect l="l" t="t" r="r" b="b"/>
            <a:pathLst>
              <a:path w="657225" h="485775">
                <a:moveTo>
                  <a:pt x="657225" y="485775"/>
                </a:moveTo>
                <a:lnTo>
                  <a:pt x="0" y="485775"/>
                </a:lnTo>
                <a:lnTo>
                  <a:pt x="0" y="0"/>
                </a:lnTo>
                <a:lnTo>
                  <a:pt x="657225" y="0"/>
                </a:lnTo>
                <a:lnTo>
                  <a:pt x="657225" y="485775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879153" y="773399"/>
            <a:ext cx="5610209" cy="7448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6050" y="2305884"/>
            <a:ext cx="7858109" cy="7600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335474" y="8628707"/>
            <a:ext cx="4801235" cy="8845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760095" marR="5080" indent="-748030">
              <a:lnSpc>
                <a:spcPct val="100400"/>
              </a:lnSpc>
              <a:spcBef>
                <a:spcPts val="110"/>
              </a:spcBef>
              <a:tabLst>
                <a:tab pos="1205865" algn="l"/>
                <a:tab pos="1822450" algn="l"/>
                <a:tab pos="2464435" algn="l"/>
                <a:tab pos="2842895" algn="l"/>
                <a:tab pos="4068445" algn="l"/>
              </a:tabLst>
            </a:pPr>
            <a:r>
              <a:rPr dirty="0" u="heavy" sz="2800" spc="200" b="1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K</a:t>
            </a:r>
            <a:r>
              <a:rPr dirty="0" u="heavy" sz="2800" spc="395" b="1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I</a:t>
            </a:r>
            <a:r>
              <a:rPr dirty="0" u="heavy" sz="2800" spc="270" b="1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Ế</a:t>
            </a:r>
            <a:r>
              <a:rPr dirty="0" u="heavy" sz="2800" spc="360" b="1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N</a:t>
            </a:r>
            <a:r>
              <a:rPr dirty="0" u="heavy" sz="2800" b="1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	</a:t>
            </a:r>
            <a:r>
              <a:rPr dirty="0" u="heavy" sz="2800" spc="215" b="1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T</a:t>
            </a:r>
            <a:r>
              <a:rPr dirty="0" u="heavy" sz="2800" spc="150" b="1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R</a:t>
            </a:r>
            <a:r>
              <a:rPr dirty="0" u="heavy" sz="2800" spc="350" b="1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Ú</a:t>
            </a:r>
            <a:r>
              <a:rPr dirty="0" u="heavy" sz="2800" spc="-60" b="1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C</a:t>
            </a:r>
            <a:r>
              <a:rPr dirty="0" u="heavy" sz="2800" b="1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	</a:t>
            </a:r>
            <a:r>
              <a:rPr dirty="0" u="heavy" sz="2800" spc="215" b="1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T</a:t>
            </a:r>
            <a:r>
              <a:rPr dirty="0" u="heavy" sz="2800" spc="150" b="1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R</a:t>
            </a:r>
            <a:r>
              <a:rPr dirty="0" u="heavy" sz="2800" spc="229" b="1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A</a:t>
            </a:r>
            <a:r>
              <a:rPr dirty="0" u="heavy" sz="2800" spc="640" b="1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N</a:t>
            </a:r>
            <a:r>
              <a:rPr dirty="0" u="heavy" sz="2800" spc="-45" b="1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G</a:t>
            </a:r>
            <a:r>
              <a:rPr dirty="0" u="heavy" sz="2800" b="1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	</a:t>
            </a:r>
            <a:r>
              <a:rPr dirty="0" u="heavy" sz="2800" spc="220" b="1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C</a:t>
            </a:r>
            <a:r>
              <a:rPr dirty="0" u="heavy" sz="2800" spc="490" b="1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H</a:t>
            </a:r>
            <a:r>
              <a:rPr dirty="0" u="heavy" sz="2800" spc="114" b="1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I </a:t>
            </a:r>
            <a:r>
              <a:rPr dirty="0" sz="2800" spc="114" b="1">
                <a:solidFill>
                  <a:srgbClr val="B4C181"/>
                </a:solidFill>
                <a:latin typeface="Arial"/>
                <a:cs typeface="Arial"/>
              </a:rPr>
              <a:t> </a:t>
            </a:r>
            <a:r>
              <a:rPr dirty="0" u="heavy" sz="2800" spc="204" b="1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TIẾT	</a:t>
            </a:r>
            <a:r>
              <a:rPr dirty="0" u="heavy" sz="2800" spc="215" b="1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SẢN	</a:t>
            </a:r>
            <a:r>
              <a:rPr dirty="0" u="heavy" sz="2800" spc="290" b="1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PHẨM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3770" y="943041"/>
            <a:ext cx="5185410" cy="947419"/>
          </a:xfrm>
          <a:prstGeom prst="rect"/>
        </p:spPr>
        <p:txBody>
          <a:bodyPr wrap="square" lIns="0" tIns="34290" rIns="0" bIns="0" rtlCol="0" vert="horz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270"/>
              </a:spcBef>
              <a:tabLst>
                <a:tab pos="1158875" algn="l"/>
                <a:tab pos="1347470" algn="l"/>
                <a:tab pos="2260600" algn="l"/>
                <a:tab pos="2663825" algn="l"/>
                <a:tab pos="4395470" algn="l"/>
              </a:tabLst>
            </a:pPr>
            <a:r>
              <a:rPr dirty="0" u="heavy" sz="3050" spc="229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</a:rPr>
              <a:t>G</a:t>
            </a:r>
            <a:r>
              <a:rPr dirty="0" u="heavy" sz="3050" spc="415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</a:rPr>
              <a:t>I</a:t>
            </a:r>
            <a:r>
              <a:rPr dirty="0" u="heavy" sz="3050" spc="225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</a:rPr>
              <a:t>A</a:t>
            </a:r>
            <a:r>
              <a:rPr dirty="0" u="heavy" sz="3050" spc="235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</a:rPr>
              <a:t>O</a:t>
            </a:r>
            <a:r>
              <a:rPr dirty="0" u="heavy" sz="305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</a:rPr>
              <a:t>		</a:t>
            </a:r>
            <a:r>
              <a:rPr dirty="0" u="heavy" sz="3050" spc="415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</a:rPr>
              <a:t>D</a:t>
            </a:r>
            <a:r>
              <a:rPr dirty="0" u="heavy" sz="3050" spc="415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</a:rPr>
              <a:t>I</a:t>
            </a:r>
            <a:r>
              <a:rPr dirty="0" u="heavy" sz="3050" spc="27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</a:rPr>
              <a:t>Ệ</a:t>
            </a:r>
            <a:r>
              <a:rPr dirty="0" u="heavy" sz="3050" spc="37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</a:rPr>
              <a:t>N</a:t>
            </a:r>
            <a:r>
              <a:rPr dirty="0" u="heavy" sz="305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</a:rPr>
              <a:t>	</a:t>
            </a:r>
            <a:r>
              <a:rPr dirty="0" u="heavy" sz="3050" spc="215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</a:rPr>
              <a:t>T</a:t>
            </a:r>
            <a:r>
              <a:rPr dirty="0" u="heavy" sz="3050" spc="14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</a:rPr>
              <a:t>R</a:t>
            </a:r>
            <a:r>
              <a:rPr dirty="0" u="heavy" sz="3050" spc="225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</a:rPr>
              <a:t>A</a:t>
            </a:r>
            <a:r>
              <a:rPr dirty="0" u="heavy" sz="3050" spc="67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</a:rPr>
              <a:t>N</a:t>
            </a:r>
            <a:r>
              <a:rPr dirty="0" u="heavy" sz="3050" spc="-7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</a:rPr>
              <a:t>G</a:t>
            </a:r>
            <a:r>
              <a:rPr dirty="0" u="heavy" sz="305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</a:rPr>
              <a:t>	</a:t>
            </a:r>
            <a:r>
              <a:rPr dirty="0" u="heavy" sz="3050" spc="215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</a:rPr>
              <a:t>C</a:t>
            </a:r>
            <a:r>
              <a:rPr dirty="0" u="heavy" sz="3050" spc="509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</a:rPr>
              <a:t>H</a:t>
            </a:r>
            <a:r>
              <a:rPr dirty="0" u="heavy" sz="3050" spc="114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</a:rPr>
              <a:t>I </a:t>
            </a:r>
            <a:r>
              <a:rPr dirty="0" sz="3050" spc="114">
                <a:solidFill>
                  <a:srgbClr val="B4C181"/>
                </a:solidFill>
              </a:rPr>
              <a:t> </a:t>
            </a:r>
            <a:r>
              <a:rPr dirty="0" u="heavy" sz="3050" spc="204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</a:rPr>
              <a:t>TIẾT	</a:t>
            </a:r>
            <a:r>
              <a:rPr dirty="0" u="heavy" sz="3050" spc="21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</a:rPr>
              <a:t>SẢN	</a:t>
            </a:r>
            <a:r>
              <a:rPr dirty="0" u="heavy" sz="3050" spc="295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</a:rPr>
              <a:t>PHẨM</a:t>
            </a:r>
            <a:endParaRPr sz="3050"/>
          </a:p>
        </p:txBody>
      </p:sp>
      <p:sp>
        <p:nvSpPr>
          <p:cNvPr id="8" name="object 8"/>
          <p:cNvSpPr txBox="1"/>
          <p:nvPr/>
        </p:nvSpPr>
        <p:spPr>
          <a:xfrm>
            <a:off x="8238426" y="2584916"/>
            <a:ext cx="3468370" cy="4766945"/>
          </a:xfrm>
          <a:prstGeom prst="rect">
            <a:avLst/>
          </a:prstGeom>
        </p:spPr>
        <p:txBody>
          <a:bodyPr wrap="square" lIns="0" tIns="267970" rIns="0" bIns="0" rtlCol="0" vert="horz">
            <a:spAutoFit/>
          </a:bodyPr>
          <a:lstStyle/>
          <a:p>
            <a:pPr marL="2056130">
              <a:lnSpc>
                <a:spcPct val="100000"/>
              </a:lnSpc>
              <a:spcBef>
                <a:spcPts val="2110"/>
              </a:spcBef>
              <a:tabLst>
                <a:tab pos="3382645" algn="l"/>
              </a:tabLst>
            </a:pPr>
            <a:r>
              <a:rPr dirty="0" sz="3200" spc="245" b="1">
                <a:solidFill>
                  <a:srgbClr val="B4C181"/>
                </a:solidFill>
                <a:latin typeface="Arial"/>
                <a:cs typeface="Arial"/>
              </a:rPr>
              <a:t>G</a:t>
            </a:r>
            <a:r>
              <a:rPr dirty="0" sz="3200" spc="560" b="1">
                <a:solidFill>
                  <a:srgbClr val="B4C181"/>
                </a:solidFill>
                <a:latin typeface="Arial"/>
                <a:cs typeface="Arial"/>
              </a:rPr>
              <a:t>Ồ</a:t>
            </a:r>
            <a:r>
              <a:rPr dirty="0" sz="3200" spc="325" b="1">
                <a:solidFill>
                  <a:srgbClr val="B4C181"/>
                </a:solidFill>
                <a:latin typeface="Arial"/>
                <a:cs typeface="Arial"/>
              </a:rPr>
              <a:t>M</a:t>
            </a:r>
            <a:r>
              <a:rPr dirty="0" sz="3200" b="1">
                <a:solidFill>
                  <a:srgbClr val="B4C181"/>
                </a:solidFill>
                <a:latin typeface="Arial"/>
                <a:cs typeface="Arial"/>
              </a:rPr>
              <a:t>	</a:t>
            </a:r>
            <a:r>
              <a:rPr dirty="0" sz="3200" spc="-500" b="1">
                <a:solidFill>
                  <a:srgbClr val="B4C181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algn="r" marL="207645" marR="5080" indent="1744980">
              <a:lnSpc>
                <a:spcPct val="125000"/>
              </a:lnSpc>
              <a:spcBef>
                <a:spcPts val="880"/>
              </a:spcBef>
            </a:pPr>
            <a:r>
              <a:rPr dirty="0" sz="2550" spc="-40">
                <a:solidFill>
                  <a:srgbClr val="5C6F1F"/>
                </a:solidFill>
                <a:latin typeface="Arial"/>
                <a:cs typeface="Arial"/>
              </a:rPr>
              <a:t>Sản</a:t>
            </a:r>
            <a:r>
              <a:rPr dirty="0" sz="2550" spc="2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550" spc="45">
                <a:solidFill>
                  <a:srgbClr val="5C6F1F"/>
                </a:solidFill>
                <a:latin typeface="Arial"/>
                <a:cs typeface="Arial"/>
              </a:rPr>
              <a:t>phẩm </a:t>
            </a:r>
            <a:r>
              <a:rPr dirty="0" sz="255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550" spc="170">
                <a:solidFill>
                  <a:srgbClr val="5C6F1F"/>
                </a:solidFill>
                <a:latin typeface="Arial"/>
                <a:cs typeface="Arial"/>
              </a:rPr>
              <a:t>Nút </a:t>
            </a:r>
            <a:r>
              <a:rPr dirty="0" sz="2550" spc="20">
                <a:solidFill>
                  <a:srgbClr val="5C6F1F"/>
                </a:solidFill>
                <a:latin typeface="Arial"/>
                <a:cs typeface="Arial"/>
              </a:rPr>
              <a:t>mua </a:t>
            </a:r>
            <a:r>
              <a:rPr dirty="0" sz="2550" spc="40">
                <a:solidFill>
                  <a:srgbClr val="5C6F1F"/>
                </a:solidFill>
                <a:latin typeface="Arial"/>
                <a:cs typeface="Arial"/>
              </a:rPr>
              <a:t>và </a:t>
            </a:r>
            <a:r>
              <a:rPr dirty="0" sz="2550" spc="30">
                <a:solidFill>
                  <a:srgbClr val="5C6F1F"/>
                </a:solidFill>
                <a:latin typeface="Arial"/>
                <a:cs typeface="Arial"/>
              </a:rPr>
              <a:t>thêm</a:t>
            </a:r>
            <a:r>
              <a:rPr dirty="0" sz="2550" spc="13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550" spc="20">
                <a:solidFill>
                  <a:srgbClr val="5C6F1F"/>
                </a:solidFill>
                <a:latin typeface="Arial"/>
                <a:cs typeface="Arial"/>
              </a:rPr>
              <a:t>vào</a:t>
            </a:r>
            <a:endParaRPr sz="2550">
              <a:latin typeface="Arial"/>
              <a:cs typeface="Arial"/>
            </a:endParaRPr>
          </a:p>
          <a:p>
            <a:pPr algn="r" marL="500380" marR="5080" indent="1644650">
              <a:lnSpc>
                <a:spcPct val="125000"/>
              </a:lnSpc>
            </a:pPr>
            <a:r>
              <a:rPr dirty="0" sz="2550" spc="60">
                <a:solidFill>
                  <a:srgbClr val="5C6F1F"/>
                </a:solidFill>
                <a:latin typeface="Arial"/>
                <a:cs typeface="Arial"/>
              </a:rPr>
              <a:t>giỏ</a:t>
            </a:r>
            <a:r>
              <a:rPr dirty="0" sz="2550" spc="3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550" spc="50">
                <a:solidFill>
                  <a:srgbClr val="5C6F1F"/>
                </a:solidFill>
                <a:latin typeface="Arial"/>
                <a:cs typeface="Arial"/>
              </a:rPr>
              <a:t>hàng </a:t>
            </a:r>
            <a:r>
              <a:rPr dirty="0" sz="2550" spc="6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550" spc="5">
                <a:solidFill>
                  <a:srgbClr val="5C6F1F"/>
                </a:solidFill>
                <a:latin typeface="Arial"/>
                <a:cs typeface="Arial"/>
              </a:rPr>
              <a:t>Thông </a:t>
            </a:r>
            <a:r>
              <a:rPr dirty="0" sz="2550" spc="100">
                <a:solidFill>
                  <a:srgbClr val="5C6F1F"/>
                </a:solidFill>
                <a:latin typeface="Arial"/>
                <a:cs typeface="Arial"/>
              </a:rPr>
              <a:t>tin </a:t>
            </a:r>
            <a:r>
              <a:rPr dirty="0" sz="2550" spc="-10">
                <a:solidFill>
                  <a:srgbClr val="5C6F1F"/>
                </a:solidFill>
                <a:latin typeface="Arial"/>
                <a:cs typeface="Arial"/>
              </a:rPr>
              <a:t>chi </a:t>
            </a:r>
            <a:r>
              <a:rPr dirty="0" sz="2550" spc="110">
                <a:solidFill>
                  <a:srgbClr val="5C6F1F"/>
                </a:solidFill>
                <a:latin typeface="Arial"/>
                <a:cs typeface="Arial"/>
              </a:rPr>
              <a:t>tiết</a:t>
            </a:r>
            <a:r>
              <a:rPr dirty="0" sz="2550" spc="275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550" spc="-45">
                <a:solidFill>
                  <a:srgbClr val="5C6F1F"/>
                </a:solidFill>
                <a:latin typeface="Arial"/>
                <a:cs typeface="Arial"/>
              </a:rPr>
              <a:t>về</a:t>
            </a:r>
            <a:endParaRPr sz="2550">
              <a:latin typeface="Arial"/>
              <a:cs typeface="Arial"/>
            </a:endParaRPr>
          </a:p>
          <a:p>
            <a:pPr algn="r" marL="895350" marR="5080" indent="1113155">
              <a:lnSpc>
                <a:spcPct val="125000"/>
              </a:lnSpc>
            </a:pPr>
            <a:r>
              <a:rPr dirty="0" sz="2550" spc="-50">
                <a:solidFill>
                  <a:srgbClr val="5C6F1F"/>
                </a:solidFill>
                <a:latin typeface="Arial"/>
                <a:cs typeface="Arial"/>
              </a:rPr>
              <a:t>sản</a:t>
            </a:r>
            <a:r>
              <a:rPr dirty="0" sz="2550" spc="3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550" spc="45">
                <a:solidFill>
                  <a:srgbClr val="5C6F1F"/>
                </a:solidFill>
                <a:latin typeface="Arial"/>
                <a:cs typeface="Arial"/>
              </a:rPr>
              <a:t>phẩm </a:t>
            </a:r>
            <a:r>
              <a:rPr dirty="0" sz="255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550" spc="25">
                <a:solidFill>
                  <a:srgbClr val="5C6F1F"/>
                </a:solidFill>
                <a:latin typeface="Arial"/>
                <a:cs typeface="Arial"/>
              </a:rPr>
              <a:t>Những </a:t>
            </a:r>
            <a:r>
              <a:rPr dirty="0" sz="2550" spc="-50">
                <a:solidFill>
                  <a:srgbClr val="5C6F1F"/>
                </a:solidFill>
                <a:latin typeface="Arial"/>
                <a:cs typeface="Arial"/>
              </a:rPr>
              <a:t>sản</a:t>
            </a:r>
            <a:r>
              <a:rPr dirty="0" sz="2550" spc="114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550" spc="45">
                <a:solidFill>
                  <a:srgbClr val="5C6F1F"/>
                </a:solidFill>
                <a:latin typeface="Arial"/>
                <a:cs typeface="Arial"/>
              </a:rPr>
              <a:t>phẩm</a:t>
            </a:r>
            <a:endParaRPr sz="2550">
              <a:latin typeface="Arial"/>
              <a:cs typeface="Arial"/>
            </a:endParaRPr>
          </a:p>
          <a:p>
            <a:pPr algn="r" marL="12700" marR="5080" indent="2191385">
              <a:lnSpc>
                <a:spcPct val="125000"/>
              </a:lnSpc>
            </a:pPr>
            <a:r>
              <a:rPr dirty="0" sz="2550" spc="-50">
                <a:solidFill>
                  <a:srgbClr val="5C6F1F"/>
                </a:solidFill>
                <a:latin typeface="Arial"/>
                <a:cs typeface="Arial"/>
              </a:rPr>
              <a:t>tương</a:t>
            </a:r>
            <a:r>
              <a:rPr dirty="0" sz="2550" spc="3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550" spc="-45">
                <a:solidFill>
                  <a:srgbClr val="5C6F1F"/>
                </a:solidFill>
                <a:latin typeface="Arial"/>
                <a:cs typeface="Arial"/>
              </a:rPr>
              <a:t>tự </a:t>
            </a:r>
            <a:r>
              <a:rPr dirty="0" sz="2550" spc="-125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550" spc="170">
                <a:solidFill>
                  <a:srgbClr val="5C6F1F"/>
                </a:solidFill>
                <a:latin typeface="Arial"/>
                <a:cs typeface="Arial"/>
              </a:rPr>
              <a:t>Nút </a:t>
            </a:r>
            <a:r>
              <a:rPr dirty="0" sz="2550" spc="40">
                <a:solidFill>
                  <a:srgbClr val="5C6F1F"/>
                </a:solidFill>
                <a:latin typeface="Arial"/>
                <a:cs typeface="Arial"/>
              </a:rPr>
              <a:t>quay </a:t>
            </a:r>
            <a:r>
              <a:rPr dirty="0" sz="2550" spc="85">
                <a:solidFill>
                  <a:srgbClr val="5C6F1F"/>
                </a:solidFill>
                <a:latin typeface="Arial"/>
                <a:cs typeface="Arial"/>
              </a:rPr>
              <a:t>lại </a:t>
            </a:r>
            <a:r>
              <a:rPr dirty="0" sz="2550" spc="60">
                <a:solidFill>
                  <a:srgbClr val="5C6F1F"/>
                </a:solidFill>
                <a:latin typeface="Arial"/>
                <a:cs typeface="Arial"/>
              </a:rPr>
              <a:t>đầu</a:t>
            </a:r>
            <a:r>
              <a:rPr dirty="0" sz="2550" spc="75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550" spc="105">
                <a:solidFill>
                  <a:srgbClr val="5C6F1F"/>
                </a:solidFill>
                <a:latin typeface="Arial"/>
                <a:cs typeface="Arial"/>
              </a:rPr>
              <a:t>trang</a:t>
            </a:r>
            <a:endParaRPr sz="2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296400" cy="10287000"/>
          </a:xfrm>
          <a:custGeom>
            <a:avLst/>
            <a:gdLst/>
            <a:ahLst/>
            <a:cxnLst/>
            <a:rect l="l" t="t" r="r" b="b"/>
            <a:pathLst>
              <a:path w="9296400" h="10287000">
                <a:moveTo>
                  <a:pt x="0" y="10287000"/>
                </a:moveTo>
                <a:lnTo>
                  <a:pt x="9296034" y="10287000"/>
                </a:lnTo>
                <a:lnTo>
                  <a:pt x="9296034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296034" y="0"/>
            <a:ext cx="8992235" cy="10287000"/>
          </a:xfrm>
          <a:custGeom>
            <a:avLst/>
            <a:gdLst/>
            <a:ahLst/>
            <a:cxnLst/>
            <a:rect l="l" t="t" r="r" b="b"/>
            <a:pathLst>
              <a:path w="8992235" h="10287000">
                <a:moveTo>
                  <a:pt x="8991965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8991965" y="0"/>
                </a:lnTo>
                <a:lnTo>
                  <a:pt x="8991965" y="10286999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32830" y="2276346"/>
            <a:ext cx="5695949" cy="7391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622261" y="2276346"/>
            <a:ext cx="8534399" cy="6381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8809" y="505714"/>
            <a:ext cx="3239770" cy="14846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835"/>
              </a:lnSpc>
              <a:spcBef>
                <a:spcPts val="100"/>
              </a:spcBef>
            </a:pPr>
            <a:r>
              <a:rPr dirty="0" sz="3200" spc="250">
                <a:solidFill>
                  <a:srgbClr val="B4C181"/>
                </a:solidFill>
              </a:rPr>
              <a:t>TRANG</a:t>
            </a:r>
            <a:endParaRPr sz="3200"/>
          </a:p>
          <a:p>
            <a:pPr marL="12700" marR="5080">
              <a:lnSpc>
                <a:spcPts val="3829"/>
              </a:lnSpc>
              <a:spcBef>
                <a:spcPts val="125"/>
              </a:spcBef>
              <a:tabLst>
                <a:tab pos="1339215" algn="l"/>
                <a:tab pos="1893570" algn="l"/>
              </a:tabLst>
            </a:pPr>
            <a:r>
              <a:rPr dirty="0" sz="3200" spc="225">
                <a:solidFill>
                  <a:srgbClr val="B4C181"/>
                </a:solidFill>
              </a:rPr>
              <a:t>T</a:t>
            </a:r>
            <a:r>
              <a:rPr dirty="0" sz="3200" spc="535">
                <a:solidFill>
                  <a:srgbClr val="B4C181"/>
                </a:solidFill>
              </a:rPr>
              <a:t>H</a:t>
            </a:r>
            <a:r>
              <a:rPr dirty="0" sz="3200" spc="240">
                <a:solidFill>
                  <a:srgbClr val="B4C181"/>
                </a:solidFill>
              </a:rPr>
              <a:t>A</a:t>
            </a:r>
            <a:r>
              <a:rPr dirty="0" sz="3200" spc="700">
                <a:solidFill>
                  <a:srgbClr val="B4C181"/>
                </a:solidFill>
              </a:rPr>
              <a:t>N</a:t>
            </a:r>
            <a:r>
              <a:rPr dirty="0" sz="3200" spc="220">
                <a:solidFill>
                  <a:srgbClr val="B4C181"/>
                </a:solidFill>
              </a:rPr>
              <a:t>H</a:t>
            </a:r>
            <a:r>
              <a:rPr dirty="0" sz="3200">
                <a:solidFill>
                  <a:srgbClr val="B4C181"/>
                </a:solidFill>
              </a:rPr>
              <a:t>	</a:t>
            </a:r>
            <a:r>
              <a:rPr dirty="0" sz="3200" spc="225">
                <a:solidFill>
                  <a:srgbClr val="B4C181"/>
                </a:solidFill>
              </a:rPr>
              <a:t>T</a:t>
            </a:r>
            <a:r>
              <a:rPr dirty="0" sz="3200" spc="560">
                <a:solidFill>
                  <a:srgbClr val="B4C181"/>
                </a:solidFill>
              </a:rPr>
              <a:t>O</a:t>
            </a:r>
            <a:r>
              <a:rPr dirty="0" sz="3200" spc="240">
                <a:solidFill>
                  <a:srgbClr val="B4C181"/>
                </a:solidFill>
              </a:rPr>
              <a:t>Á</a:t>
            </a:r>
            <a:r>
              <a:rPr dirty="0" sz="3200" spc="225">
                <a:solidFill>
                  <a:srgbClr val="B4C181"/>
                </a:solidFill>
              </a:rPr>
              <a:t>N  </a:t>
            </a:r>
            <a:r>
              <a:rPr dirty="0" sz="3200" spc="375">
                <a:solidFill>
                  <a:srgbClr val="B4C181"/>
                </a:solidFill>
              </a:rPr>
              <a:t>GỒM	</a:t>
            </a:r>
            <a:r>
              <a:rPr dirty="0" sz="3200" spc="-500">
                <a:solidFill>
                  <a:srgbClr val="B4C181"/>
                </a:solidFill>
              </a:rPr>
              <a:t>: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368809" y="2077113"/>
            <a:ext cx="2863850" cy="391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40005">
              <a:lnSpc>
                <a:spcPct val="125000"/>
              </a:lnSpc>
              <a:spcBef>
                <a:spcPts val="95"/>
              </a:spcBef>
            </a:pPr>
            <a:r>
              <a:rPr dirty="0" sz="2550" spc="95">
                <a:solidFill>
                  <a:srgbClr val="5C6F1F"/>
                </a:solidFill>
                <a:latin typeface="Arial"/>
                <a:cs typeface="Arial"/>
              </a:rPr>
              <a:t>Địa </a:t>
            </a:r>
            <a:r>
              <a:rPr dirty="0" sz="2550" spc="-10">
                <a:solidFill>
                  <a:srgbClr val="5C6F1F"/>
                </a:solidFill>
                <a:latin typeface="Arial"/>
                <a:cs typeface="Arial"/>
              </a:rPr>
              <a:t>chỉ </a:t>
            </a:r>
            <a:r>
              <a:rPr dirty="0" sz="2550" spc="25">
                <a:solidFill>
                  <a:srgbClr val="5C6F1F"/>
                </a:solidFill>
                <a:latin typeface="Arial"/>
                <a:cs typeface="Arial"/>
              </a:rPr>
              <a:t>vận </a:t>
            </a:r>
            <a:r>
              <a:rPr dirty="0" sz="2550" spc="-35">
                <a:solidFill>
                  <a:srgbClr val="5C6F1F"/>
                </a:solidFill>
                <a:latin typeface="Arial"/>
                <a:cs typeface="Arial"/>
              </a:rPr>
              <a:t>chuyển  </a:t>
            </a:r>
            <a:r>
              <a:rPr dirty="0" sz="2550" spc="-55">
                <a:solidFill>
                  <a:srgbClr val="5C6F1F"/>
                </a:solidFill>
                <a:latin typeface="Arial"/>
                <a:cs typeface="Arial"/>
              </a:rPr>
              <a:t>Đơn </a:t>
            </a:r>
            <a:r>
              <a:rPr dirty="0" sz="2550" spc="40">
                <a:solidFill>
                  <a:srgbClr val="5C6F1F"/>
                </a:solidFill>
                <a:latin typeface="Arial"/>
                <a:cs typeface="Arial"/>
              </a:rPr>
              <a:t>vị </a:t>
            </a:r>
            <a:r>
              <a:rPr dirty="0" sz="2550" spc="25">
                <a:solidFill>
                  <a:srgbClr val="5C6F1F"/>
                </a:solidFill>
                <a:latin typeface="Arial"/>
                <a:cs typeface="Arial"/>
              </a:rPr>
              <a:t>vận </a:t>
            </a:r>
            <a:r>
              <a:rPr dirty="0" sz="2550" spc="-35">
                <a:solidFill>
                  <a:srgbClr val="5C6F1F"/>
                </a:solidFill>
                <a:latin typeface="Arial"/>
                <a:cs typeface="Arial"/>
              </a:rPr>
              <a:t>chuyển  </a:t>
            </a:r>
            <a:r>
              <a:rPr dirty="0" sz="2550" spc="-105">
                <a:solidFill>
                  <a:srgbClr val="5C6F1F"/>
                </a:solidFill>
                <a:latin typeface="Arial"/>
                <a:cs typeface="Arial"/>
              </a:rPr>
              <a:t>Phương </a:t>
            </a:r>
            <a:r>
              <a:rPr dirty="0" sz="2550" spc="-50">
                <a:solidFill>
                  <a:srgbClr val="5C6F1F"/>
                </a:solidFill>
                <a:latin typeface="Arial"/>
                <a:cs typeface="Arial"/>
              </a:rPr>
              <a:t>thức </a:t>
            </a:r>
            <a:r>
              <a:rPr dirty="0" sz="2550" spc="60">
                <a:solidFill>
                  <a:srgbClr val="5C6F1F"/>
                </a:solidFill>
                <a:latin typeface="Arial"/>
                <a:cs typeface="Arial"/>
              </a:rPr>
              <a:t>thanh  </a:t>
            </a:r>
            <a:r>
              <a:rPr dirty="0" sz="2550" spc="70">
                <a:solidFill>
                  <a:srgbClr val="5C6F1F"/>
                </a:solidFill>
                <a:latin typeface="Arial"/>
                <a:cs typeface="Arial"/>
              </a:rPr>
              <a:t>toán</a:t>
            </a:r>
            <a:endParaRPr sz="255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</a:pPr>
            <a:r>
              <a:rPr dirty="0" sz="2550" spc="-114">
                <a:solidFill>
                  <a:srgbClr val="5C6F1F"/>
                </a:solidFill>
                <a:latin typeface="Arial"/>
                <a:cs typeface="Arial"/>
              </a:rPr>
              <a:t>Số </a:t>
            </a:r>
            <a:r>
              <a:rPr dirty="0" sz="2550" spc="-75">
                <a:solidFill>
                  <a:srgbClr val="5C6F1F"/>
                </a:solidFill>
                <a:latin typeface="Arial"/>
                <a:cs typeface="Arial"/>
              </a:rPr>
              <a:t>lượng </a:t>
            </a:r>
            <a:r>
              <a:rPr dirty="0" sz="2550" spc="-50">
                <a:solidFill>
                  <a:srgbClr val="5C6F1F"/>
                </a:solidFill>
                <a:latin typeface="Arial"/>
                <a:cs typeface="Arial"/>
              </a:rPr>
              <a:t>sản </a:t>
            </a:r>
            <a:r>
              <a:rPr dirty="0" sz="2550" spc="45">
                <a:solidFill>
                  <a:srgbClr val="5C6F1F"/>
                </a:solidFill>
                <a:latin typeface="Arial"/>
                <a:cs typeface="Arial"/>
              </a:rPr>
              <a:t>phẩm  </a:t>
            </a:r>
            <a:r>
              <a:rPr dirty="0" sz="2550" spc="-30">
                <a:solidFill>
                  <a:srgbClr val="5C6F1F"/>
                </a:solidFill>
                <a:latin typeface="Arial"/>
                <a:cs typeface="Arial"/>
              </a:rPr>
              <a:t>Tóm </a:t>
            </a:r>
            <a:r>
              <a:rPr dirty="0" sz="2550" spc="175">
                <a:solidFill>
                  <a:srgbClr val="5C6F1F"/>
                </a:solidFill>
                <a:latin typeface="Arial"/>
                <a:cs typeface="Arial"/>
              </a:rPr>
              <a:t>tắt </a:t>
            </a:r>
            <a:r>
              <a:rPr dirty="0" sz="2550" spc="80">
                <a:solidFill>
                  <a:srgbClr val="5C6F1F"/>
                </a:solidFill>
                <a:latin typeface="Arial"/>
                <a:cs typeface="Arial"/>
              </a:rPr>
              <a:t>tổng </a:t>
            </a:r>
            <a:r>
              <a:rPr dirty="0" sz="2550" spc="-50">
                <a:solidFill>
                  <a:srgbClr val="5C6F1F"/>
                </a:solidFill>
                <a:latin typeface="Arial"/>
                <a:cs typeface="Arial"/>
              </a:rPr>
              <a:t>sản  </a:t>
            </a:r>
            <a:r>
              <a:rPr dirty="0" sz="2550" spc="45">
                <a:solidFill>
                  <a:srgbClr val="5C6F1F"/>
                </a:solidFill>
                <a:latin typeface="Arial"/>
                <a:cs typeface="Arial"/>
              </a:rPr>
              <a:t>phẩm </a:t>
            </a:r>
            <a:r>
              <a:rPr dirty="0" sz="2550" spc="40">
                <a:solidFill>
                  <a:srgbClr val="5C6F1F"/>
                </a:solidFill>
                <a:latin typeface="Arial"/>
                <a:cs typeface="Arial"/>
              </a:rPr>
              <a:t>và </a:t>
            </a:r>
            <a:r>
              <a:rPr dirty="0" sz="2550" spc="15">
                <a:solidFill>
                  <a:srgbClr val="5C6F1F"/>
                </a:solidFill>
                <a:latin typeface="Arial"/>
                <a:cs typeface="Arial"/>
              </a:rPr>
              <a:t>phí </a:t>
            </a:r>
            <a:r>
              <a:rPr dirty="0" sz="2550" spc="25">
                <a:solidFill>
                  <a:srgbClr val="5C6F1F"/>
                </a:solidFill>
                <a:latin typeface="Arial"/>
                <a:cs typeface="Arial"/>
              </a:rPr>
              <a:t>vận  </a:t>
            </a:r>
            <a:r>
              <a:rPr dirty="0" sz="2550" spc="-35">
                <a:solidFill>
                  <a:srgbClr val="5C6F1F"/>
                </a:solidFill>
                <a:latin typeface="Arial"/>
                <a:cs typeface="Arial"/>
              </a:rPr>
              <a:t>chuyển</a:t>
            </a:r>
            <a:endParaRPr sz="2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65458" y="355085"/>
            <a:ext cx="1190625" cy="1190625"/>
          </a:xfrm>
          <a:custGeom>
            <a:avLst/>
            <a:gdLst/>
            <a:ahLst/>
            <a:cxnLst/>
            <a:rect l="l" t="t" r="r" b="b"/>
            <a:pathLst>
              <a:path w="1190625" h="1190625">
                <a:moveTo>
                  <a:pt x="1190625" y="1190625"/>
                </a:moveTo>
                <a:lnTo>
                  <a:pt x="0" y="1190625"/>
                </a:lnTo>
                <a:lnTo>
                  <a:pt x="0" y="0"/>
                </a:lnTo>
                <a:lnTo>
                  <a:pt x="1190625" y="0"/>
                </a:lnTo>
                <a:lnTo>
                  <a:pt x="1190625" y="1190625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45937" y="177728"/>
            <a:ext cx="17842230" cy="9925050"/>
            <a:chOff x="445937" y="177728"/>
            <a:chExt cx="17842230" cy="9925050"/>
          </a:xfrm>
        </p:grpSpPr>
        <p:sp>
          <p:nvSpPr>
            <p:cNvPr id="4" name="object 4"/>
            <p:cNvSpPr/>
            <p:nvPr/>
          </p:nvSpPr>
          <p:spPr>
            <a:xfrm>
              <a:off x="445937" y="1270168"/>
              <a:ext cx="7200899" cy="46100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45542" y="177728"/>
              <a:ext cx="5057790" cy="570545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365504" y="4292101"/>
              <a:ext cx="6922495" cy="58102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469391" y="6058570"/>
              <a:ext cx="7353299" cy="37242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26169" y="155808"/>
            <a:ext cx="5439410" cy="88455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963294" marR="5080" indent="-951230">
              <a:lnSpc>
                <a:spcPct val="100400"/>
              </a:lnSpc>
              <a:spcBef>
                <a:spcPts val="110"/>
              </a:spcBef>
              <a:tabLst>
                <a:tab pos="1242695" algn="l"/>
                <a:tab pos="2450465" algn="l"/>
                <a:tab pos="2559050" algn="l"/>
                <a:tab pos="3180715" algn="l"/>
                <a:tab pos="3946525" algn="l"/>
                <a:tab pos="4361180" algn="l"/>
              </a:tabLst>
            </a:pPr>
            <a:r>
              <a:rPr dirty="0" u="heavy" sz="2800" spc="225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G</a:t>
            </a:r>
            <a:r>
              <a:rPr dirty="0" u="heavy" sz="2800" spc="360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I</a:t>
            </a:r>
            <a:r>
              <a:rPr dirty="0" u="heavy" sz="2800" spc="390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A</a:t>
            </a:r>
            <a:r>
              <a:rPr dirty="0" u="heavy" sz="2800" spc="240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O</a:t>
            </a:r>
            <a:r>
              <a:rPr dirty="0" u="heavy" sz="2800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	</a:t>
            </a:r>
            <a:r>
              <a:rPr dirty="0" u="heavy" sz="2800" spc="385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D</a:t>
            </a:r>
            <a:r>
              <a:rPr dirty="0" u="heavy" sz="2800" spc="360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I</a:t>
            </a:r>
            <a:r>
              <a:rPr dirty="0" u="heavy" sz="2800" spc="254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Ệ</a:t>
            </a:r>
            <a:r>
              <a:rPr dirty="0" u="heavy" sz="2800" spc="340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N</a:t>
            </a:r>
            <a:r>
              <a:rPr dirty="0" u="heavy" sz="2800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	</a:t>
            </a:r>
            <a:r>
              <a:rPr dirty="0" u="heavy" sz="2800" spc="440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V</a:t>
            </a:r>
            <a:r>
              <a:rPr dirty="0" u="heavy" sz="2800" spc="110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À</a:t>
            </a:r>
            <a:r>
              <a:rPr dirty="0" u="heavy" sz="2800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	</a:t>
            </a:r>
            <a:r>
              <a:rPr dirty="0" u="heavy" sz="2800" spc="330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K</a:t>
            </a:r>
            <a:r>
              <a:rPr dirty="0" u="heavy" sz="2800" spc="360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I</a:t>
            </a:r>
            <a:r>
              <a:rPr dirty="0" u="heavy" sz="2800" spc="254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Ế</a:t>
            </a:r>
            <a:r>
              <a:rPr dirty="0" u="heavy" sz="2800" spc="340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N</a:t>
            </a:r>
            <a:r>
              <a:rPr dirty="0" u="heavy" sz="2800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	</a:t>
            </a:r>
            <a:r>
              <a:rPr dirty="0" u="heavy" sz="2800" spc="210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T</a:t>
            </a:r>
            <a:r>
              <a:rPr dirty="0" u="heavy" sz="2800" spc="120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R</a:t>
            </a:r>
            <a:r>
              <a:rPr dirty="0" u="heavy" sz="2800" spc="325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Ú</a:t>
            </a:r>
            <a:r>
              <a:rPr dirty="0" u="heavy" sz="2800" spc="-45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C </a:t>
            </a:r>
            <a:r>
              <a:rPr dirty="0" sz="2800" spc="-25" b="0">
                <a:solidFill>
                  <a:srgbClr val="B4C181"/>
                </a:solidFill>
                <a:latin typeface="Arial"/>
                <a:cs typeface="Arial"/>
              </a:rPr>
              <a:t> </a:t>
            </a:r>
            <a:r>
              <a:rPr dirty="0" u="heavy" sz="2800" spc="254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TRANG		</a:t>
            </a:r>
            <a:r>
              <a:rPr dirty="0" u="heavy" sz="2800" spc="340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ĐĂNG	</a:t>
            </a:r>
            <a:r>
              <a:rPr dirty="0" u="heavy" sz="2800" spc="210" b="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KÝ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794146" y="2953334"/>
            <a:ext cx="5439410" cy="88455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650875" marR="5080" indent="-638810">
              <a:lnSpc>
                <a:spcPct val="100400"/>
              </a:lnSpc>
              <a:spcBef>
                <a:spcPts val="110"/>
              </a:spcBef>
              <a:tabLst>
                <a:tab pos="1242695" algn="l"/>
                <a:tab pos="2246630" algn="l"/>
                <a:tab pos="2450465" algn="l"/>
                <a:tab pos="3180715" algn="l"/>
                <a:tab pos="3634104" algn="l"/>
                <a:tab pos="4361180" algn="l"/>
              </a:tabLst>
            </a:pPr>
            <a:r>
              <a:rPr dirty="0" u="heavy" sz="2800" spc="225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G</a:t>
            </a:r>
            <a:r>
              <a:rPr dirty="0" u="heavy" sz="2800" spc="36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I</a:t>
            </a:r>
            <a:r>
              <a:rPr dirty="0" u="heavy" sz="2800" spc="39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A</a:t>
            </a:r>
            <a:r>
              <a:rPr dirty="0" u="heavy" sz="2800" spc="24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O</a:t>
            </a:r>
            <a:r>
              <a:rPr dirty="0" u="heavy" sz="280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	</a:t>
            </a:r>
            <a:r>
              <a:rPr dirty="0" u="heavy" sz="2800" spc="385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D</a:t>
            </a:r>
            <a:r>
              <a:rPr dirty="0" u="heavy" sz="2800" spc="36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I</a:t>
            </a:r>
            <a:r>
              <a:rPr dirty="0" u="heavy" sz="2800" spc="254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Ệ</a:t>
            </a:r>
            <a:r>
              <a:rPr dirty="0" u="heavy" sz="2800" spc="34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N</a:t>
            </a:r>
            <a:r>
              <a:rPr dirty="0" u="heavy" sz="280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	</a:t>
            </a:r>
            <a:r>
              <a:rPr dirty="0" u="heavy" sz="2800" spc="44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V</a:t>
            </a:r>
            <a:r>
              <a:rPr dirty="0" u="heavy" sz="2800" spc="11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À</a:t>
            </a:r>
            <a:r>
              <a:rPr dirty="0" u="heavy" sz="280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	</a:t>
            </a:r>
            <a:r>
              <a:rPr dirty="0" u="heavy" sz="2800" spc="33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K</a:t>
            </a:r>
            <a:r>
              <a:rPr dirty="0" u="heavy" sz="2800" spc="36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I</a:t>
            </a:r>
            <a:r>
              <a:rPr dirty="0" u="heavy" sz="2800" spc="254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Ế</a:t>
            </a:r>
            <a:r>
              <a:rPr dirty="0" u="heavy" sz="2800" spc="34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N</a:t>
            </a:r>
            <a:r>
              <a:rPr dirty="0" u="heavy" sz="280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	</a:t>
            </a:r>
            <a:r>
              <a:rPr dirty="0" u="heavy" sz="2800" spc="21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T</a:t>
            </a:r>
            <a:r>
              <a:rPr dirty="0" u="heavy" sz="2800" spc="12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R</a:t>
            </a:r>
            <a:r>
              <a:rPr dirty="0" u="heavy" sz="2800" spc="325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Ú</a:t>
            </a:r>
            <a:r>
              <a:rPr dirty="0" u="heavy" sz="2800" spc="-45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C </a:t>
            </a:r>
            <a:r>
              <a:rPr dirty="0" sz="2800" spc="-25">
                <a:solidFill>
                  <a:srgbClr val="B4C181"/>
                </a:solidFill>
                <a:latin typeface="Arial"/>
                <a:cs typeface="Arial"/>
              </a:rPr>
              <a:t> </a:t>
            </a:r>
            <a:r>
              <a:rPr dirty="0" u="heavy" sz="2800" spc="254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TRANG	</a:t>
            </a:r>
            <a:r>
              <a:rPr dirty="0" u="heavy" sz="2800" spc="34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ĐĂNG	</a:t>
            </a:r>
            <a:r>
              <a:rPr dirty="0" u="heavy" sz="2800" spc="320">
                <a:solidFill>
                  <a:srgbClr val="B4C181"/>
                </a:solidFill>
                <a:uFill>
                  <a:solidFill>
                    <a:srgbClr val="B4C181"/>
                  </a:solidFill>
                </a:uFill>
                <a:latin typeface="Arial"/>
                <a:cs typeface="Arial"/>
              </a:rPr>
              <a:t>NHẬP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3237" y="6104780"/>
            <a:ext cx="482536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7060" algn="l"/>
                <a:tab pos="3505835" algn="l"/>
              </a:tabLst>
            </a:pPr>
            <a:r>
              <a:rPr dirty="0" sz="3200" spc="220">
                <a:solidFill>
                  <a:srgbClr val="B4C181"/>
                </a:solidFill>
                <a:latin typeface="Arial"/>
                <a:cs typeface="Arial"/>
              </a:rPr>
              <a:t>T</a:t>
            </a:r>
            <a:r>
              <a:rPr dirty="0" sz="3200" spc="114">
                <a:solidFill>
                  <a:srgbClr val="B4C181"/>
                </a:solidFill>
                <a:latin typeface="Arial"/>
                <a:cs typeface="Arial"/>
              </a:rPr>
              <a:t>R</a:t>
            </a:r>
            <a:r>
              <a:rPr dirty="0" sz="3200" spc="420">
                <a:solidFill>
                  <a:srgbClr val="B4C181"/>
                </a:solidFill>
                <a:latin typeface="Arial"/>
                <a:cs typeface="Arial"/>
              </a:rPr>
              <a:t>A</a:t>
            </a:r>
            <a:r>
              <a:rPr dirty="0" sz="3200" spc="685">
                <a:solidFill>
                  <a:srgbClr val="B4C181"/>
                </a:solidFill>
                <a:latin typeface="Arial"/>
                <a:cs typeface="Arial"/>
              </a:rPr>
              <a:t>N</a:t>
            </a:r>
            <a:r>
              <a:rPr dirty="0" sz="3200" spc="-85">
                <a:solidFill>
                  <a:srgbClr val="B4C181"/>
                </a:solidFill>
                <a:latin typeface="Arial"/>
                <a:cs typeface="Arial"/>
              </a:rPr>
              <a:t>G</a:t>
            </a:r>
            <a:r>
              <a:rPr dirty="0" sz="3200">
                <a:solidFill>
                  <a:srgbClr val="B4C181"/>
                </a:solidFill>
                <a:latin typeface="Arial"/>
                <a:cs typeface="Arial"/>
              </a:rPr>
              <a:t>	</a:t>
            </a:r>
            <a:r>
              <a:rPr dirty="0" sz="3200" spc="434">
                <a:solidFill>
                  <a:srgbClr val="B4C181"/>
                </a:solidFill>
                <a:latin typeface="Arial"/>
                <a:cs typeface="Arial"/>
              </a:rPr>
              <a:t>Đ</a:t>
            </a:r>
            <a:r>
              <a:rPr dirty="0" sz="3200" spc="420">
                <a:solidFill>
                  <a:srgbClr val="B4C181"/>
                </a:solidFill>
                <a:latin typeface="Arial"/>
                <a:cs typeface="Arial"/>
              </a:rPr>
              <a:t>Ă</a:t>
            </a:r>
            <a:r>
              <a:rPr dirty="0" sz="3200" spc="685">
                <a:solidFill>
                  <a:srgbClr val="B4C181"/>
                </a:solidFill>
                <a:latin typeface="Arial"/>
                <a:cs typeface="Arial"/>
              </a:rPr>
              <a:t>N</a:t>
            </a:r>
            <a:r>
              <a:rPr dirty="0" sz="3200" spc="-85">
                <a:solidFill>
                  <a:srgbClr val="B4C181"/>
                </a:solidFill>
                <a:latin typeface="Arial"/>
                <a:cs typeface="Arial"/>
              </a:rPr>
              <a:t>G</a:t>
            </a:r>
            <a:r>
              <a:rPr dirty="0" sz="3200">
                <a:solidFill>
                  <a:srgbClr val="B4C181"/>
                </a:solidFill>
                <a:latin typeface="Arial"/>
                <a:cs typeface="Arial"/>
              </a:rPr>
              <a:t>	</a:t>
            </a:r>
            <a:r>
              <a:rPr dirty="0" sz="3200" spc="685">
                <a:solidFill>
                  <a:srgbClr val="B4C181"/>
                </a:solidFill>
                <a:latin typeface="Arial"/>
                <a:cs typeface="Arial"/>
              </a:rPr>
              <a:t>N</a:t>
            </a:r>
            <a:r>
              <a:rPr dirty="0" sz="3200" spc="500">
                <a:solidFill>
                  <a:srgbClr val="B4C181"/>
                </a:solidFill>
                <a:latin typeface="Arial"/>
                <a:cs typeface="Arial"/>
              </a:rPr>
              <a:t>H</a:t>
            </a:r>
            <a:r>
              <a:rPr dirty="0" sz="3200" spc="420">
                <a:solidFill>
                  <a:srgbClr val="B4C181"/>
                </a:solidFill>
                <a:latin typeface="Arial"/>
                <a:cs typeface="Arial"/>
              </a:rPr>
              <a:t>Ậ</a:t>
            </a:r>
            <a:r>
              <a:rPr dirty="0" sz="3200" spc="-235">
                <a:solidFill>
                  <a:srgbClr val="B4C181"/>
                </a:solidFill>
                <a:latin typeface="Arial"/>
                <a:cs typeface="Arial"/>
              </a:rPr>
              <a:t>P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3237" y="6335002"/>
            <a:ext cx="4820285" cy="2824480"/>
          </a:xfrm>
          <a:prstGeom prst="rect">
            <a:avLst/>
          </a:prstGeom>
        </p:spPr>
        <p:txBody>
          <a:bodyPr wrap="square" lIns="0" tIns="267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10"/>
              </a:spcBef>
              <a:tabLst>
                <a:tab pos="516890" algn="l"/>
                <a:tab pos="2088514" algn="l"/>
                <a:tab pos="2896235" algn="l"/>
                <a:tab pos="4217670" algn="l"/>
              </a:tabLst>
            </a:pPr>
            <a:r>
              <a:rPr dirty="0" sz="3200" spc="185">
                <a:solidFill>
                  <a:srgbClr val="B4C181"/>
                </a:solidFill>
                <a:latin typeface="Arial"/>
                <a:cs typeface="Arial"/>
              </a:rPr>
              <a:t>&amp;	</a:t>
            </a:r>
            <a:r>
              <a:rPr dirty="0" sz="3200" spc="365">
                <a:solidFill>
                  <a:srgbClr val="B4C181"/>
                </a:solidFill>
                <a:latin typeface="Arial"/>
                <a:cs typeface="Arial"/>
              </a:rPr>
              <a:t>ĐĂNG	</a:t>
            </a:r>
            <a:r>
              <a:rPr dirty="0" sz="3200" spc="215">
                <a:solidFill>
                  <a:srgbClr val="B4C181"/>
                </a:solidFill>
                <a:latin typeface="Arial"/>
                <a:cs typeface="Arial"/>
              </a:rPr>
              <a:t>KÝ	</a:t>
            </a:r>
            <a:r>
              <a:rPr dirty="0" sz="3200" spc="365">
                <a:solidFill>
                  <a:srgbClr val="B4C181"/>
                </a:solidFill>
                <a:latin typeface="Arial"/>
                <a:cs typeface="Arial"/>
              </a:rPr>
              <a:t>GỒM	</a:t>
            </a:r>
            <a:r>
              <a:rPr dirty="0" sz="3200" spc="-320">
                <a:solidFill>
                  <a:srgbClr val="B4C181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12700" marR="410209">
              <a:lnSpc>
                <a:spcPct val="125000"/>
              </a:lnSpc>
              <a:spcBef>
                <a:spcPts val="880"/>
              </a:spcBef>
            </a:pPr>
            <a:r>
              <a:rPr dirty="0" sz="2550" spc="-20">
                <a:solidFill>
                  <a:srgbClr val="5C6F1F"/>
                </a:solidFill>
                <a:latin typeface="Arial"/>
                <a:cs typeface="Arial"/>
              </a:rPr>
              <a:t>Phần </a:t>
            </a:r>
            <a:r>
              <a:rPr dirty="0" sz="2550" spc="45">
                <a:solidFill>
                  <a:srgbClr val="5C6F1F"/>
                </a:solidFill>
                <a:latin typeface="Arial"/>
                <a:cs typeface="Arial"/>
              </a:rPr>
              <a:t>nhập </a:t>
            </a:r>
            <a:r>
              <a:rPr dirty="0" sz="2550" spc="60">
                <a:solidFill>
                  <a:srgbClr val="5C6F1F"/>
                </a:solidFill>
                <a:latin typeface="Arial"/>
                <a:cs typeface="Arial"/>
              </a:rPr>
              <a:t>thông </a:t>
            </a:r>
            <a:r>
              <a:rPr dirty="0" sz="2550" spc="100">
                <a:solidFill>
                  <a:srgbClr val="5C6F1F"/>
                </a:solidFill>
                <a:latin typeface="Arial"/>
                <a:cs typeface="Arial"/>
              </a:rPr>
              <a:t>tin </a:t>
            </a:r>
            <a:r>
              <a:rPr dirty="0" sz="2550" spc="-10">
                <a:solidFill>
                  <a:srgbClr val="5C6F1F"/>
                </a:solidFill>
                <a:latin typeface="Arial"/>
                <a:cs typeface="Arial"/>
              </a:rPr>
              <a:t>cá </a:t>
            </a:r>
            <a:r>
              <a:rPr dirty="0" sz="2550" spc="-20">
                <a:solidFill>
                  <a:srgbClr val="5C6F1F"/>
                </a:solidFill>
                <a:latin typeface="Arial"/>
                <a:cs typeface="Arial"/>
              </a:rPr>
              <a:t>nhân,  </a:t>
            </a:r>
            <a:r>
              <a:rPr dirty="0" sz="2550" spc="130">
                <a:solidFill>
                  <a:srgbClr val="5C6F1F"/>
                </a:solidFill>
                <a:latin typeface="Arial"/>
                <a:cs typeface="Arial"/>
              </a:rPr>
              <a:t>tài </a:t>
            </a:r>
            <a:r>
              <a:rPr dirty="0" sz="2550" spc="15">
                <a:solidFill>
                  <a:srgbClr val="5C6F1F"/>
                </a:solidFill>
                <a:latin typeface="Arial"/>
                <a:cs typeface="Arial"/>
              </a:rPr>
              <a:t>khoản </a:t>
            </a:r>
            <a:r>
              <a:rPr dirty="0" sz="2550" spc="40">
                <a:solidFill>
                  <a:srgbClr val="5C6F1F"/>
                </a:solidFill>
                <a:latin typeface="Arial"/>
                <a:cs typeface="Arial"/>
              </a:rPr>
              <a:t>và </a:t>
            </a:r>
            <a:r>
              <a:rPr dirty="0" sz="2550" spc="100">
                <a:solidFill>
                  <a:srgbClr val="5C6F1F"/>
                </a:solidFill>
                <a:latin typeface="Arial"/>
                <a:cs typeface="Arial"/>
              </a:rPr>
              <a:t>mật</a:t>
            </a:r>
            <a:r>
              <a:rPr dirty="0" sz="2550" spc="21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550" spc="20">
                <a:solidFill>
                  <a:srgbClr val="5C6F1F"/>
                </a:solidFill>
                <a:latin typeface="Arial"/>
                <a:cs typeface="Arial"/>
              </a:rPr>
              <a:t>khẩu</a:t>
            </a:r>
            <a:endParaRPr sz="255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</a:pPr>
            <a:r>
              <a:rPr dirty="0" sz="2550" spc="45">
                <a:solidFill>
                  <a:srgbClr val="5C6F1F"/>
                </a:solidFill>
                <a:latin typeface="Arial"/>
                <a:cs typeface="Arial"/>
              </a:rPr>
              <a:t>Liên kết </a:t>
            </a:r>
            <a:r>
              <a:rPr dirty="0" sz="2550" spc="5">
                <a:solidFill>
                  <a:srgbClr val="5C6F1F"/>
                </a:solidFill>
                <a:latin typeface="Arial"/>
                <a:cs typeface="Arial"/>
              </a:rPr>
              <a:t>đến </a:t>
            </a:r>
            <a:r>
              <a:rPr dirty="0" sz="2550" spc="-10">
                <a:solidFill>
                  <a:srgbClr val="5C6F1F"/>
                </a:solidFill>
                <a:latin typeface="Arial"/>
                <a:cs typeface="Arial"/>
              </a:rPr>
              <a:t>Facebook </a:t>
            </a:r>
            <a:r>
              <a:rPr dirty="0" sz="2550" spc="40">
                <a:solidFill>
                  <a:srgbClr val="5C6F1F"/>
                </a:solidFill>
                <a:latin typeface="Arial"/>
                <a:cs typeface="Arial"/>
              </a:rPr>
              <a:t>và Gmail  </a:t>
            </a:r>
            <a:r>
              <a:rPr dirty="0" sz="2550" spc="-10">
                <a:solidFill>
                  <a:srgbClr val="5C6F1F"/>
                </a:solidFill>
                <a:latin typeface="Arial"/>
                <a:cs typeface="Arial"/>
              </a:rPr>
              <a:t>cá</a:t>
            </a:r>
            <a:r>
              <a:rPr dirty="0" sz="2550" spc="10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550" spc="20">
                <a:solidFill>
                  <a:srgbClr val="5C6F1F"/>
                </a:solidFill>
                <a:latin typeface="Arial"/>
                <a:cs typeface="Arial"/>
              </a:rPr>
              <a:t>nhân</a:t>
            </a:r>
            <a:endParaRPr sz="2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0" y="1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10287000"/>
                </a:moveTo>
                <a:lnTo>
                  <a:pt x="9144000" y="10287000"/>
                </a:lnTo>
                <a:lnTo>
                  <a:pt x="9144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1"/>
            <a:ext cx="9144000" cy="10287000"/>
            <a:chOff x="0" y="1"/>
            <a:chExt cx="91440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1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9144000" y="0"/>
                  </a:lnTo>
                  <a:lnTo>
                    <a:pt x="9144000" y="10287000"/>
                  </a:lnTo>
                  <a:close/>
                </a:path>
              </a:pathLst>
            </a:custGeom>
            <a:solidFill>
              <a:srgbClr val="B4C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9221" y="1946025"/>
              <a:ext cx="8305799" cy="66960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9394423" y="1946025"/>
            <a:ext cx="5819759" cy="77247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293799" y="497268"/>
            <a:ext cx="2722245" cy="1484630"/>
          </a:xfrm>
          <a:prstGeom prst="rect"/>
        </p:spPr>
        <p:txBody>
          <a:bodyPr wrap="square" lIns="0" tIns="29845" rIns="0" bIns="0" rtlCol="0" vert="horz">
            <a:spAutoFit/>
          </a:bodyPr>
          <a:lstStyle/>
          <a:p>
            <a:pPr marL="704215" marR="5080" indent="398780">
              <a:lnSpc>
                <a:spcPts val="3829"/>
              </a:lnSpc>
              <a:spcBef>
                <a:spcPts val="235"/>
              </a:spcBef>
            </a:pPr>
            <a:r>
              <a:rPr dirty="0" sz="3200" spc="225">
                <a:solidFill>
                  <a:srgbClr val="B4C181"/>
                </a:solidFill>
              </a:rPr>
              <a:t>T</a:t>
            </a:r>
            <a:r>
              <a:rPr dirty="0" sz="3200" spc="145">
                <a:solidFill>
                  <a:srgbClr val="B4C181"/>
                </a:solidFill>
              </a:rPr>
              <a:t>R</a:t>
            </a:r>
            <a:r>
              <a:rPr dirty="0" sz="3200" spc="240">
                <a:solidFill>
                  <a:srgbClr val="B4C181"/>
                </a:solidFill>
              </a:rPr>
              <a:t>A</a:t>
            </a:r>
            <a:r>
              <a:rPr dirty="0" sz="3200" spc="700">
                <a:solidFill>
                  <a:srgbClr val="B4C181"/>
                </a:solidFill>
              </a:rPr>
              <a:t>N</a:t>
            </a:r>
            <a:r>
              <a:rPr dirty="0" sz="3200" spc="-40">
                <a:solidFill>
                  <a:srgbClr val="B4C181"/>
                </a:solidFill>
              </a:rPr>
              <a:t>G  </a:t>
            </a:r>
            <a:r>
              <a:rPr dirty="0" sz="3200" spc="135">
                <a:solidFill>
                  <a:srgbClr val="B4C181"/>
                </a:solidFill>
              </a:rPr>
              <a:t>P</a:t>
            </a:r>
            <a:r>
              <a:rPr dirty="0" sz="3200" spc="145">
                <a:solidFill>
                  <a:srgbClr val="B4C181"/>
                </a:solidFill>
              </a:rPr>
              <a:t>R</a:t>
            </a:r>
            <a:r>
              <a:rPr dirty="0" sz="3200" spc="560">
                <a:solidFill>
                  <a:srgbClr val="B4C181"/>
                </a:solidFill>
              </a:rPr>
              <a:t>O</a:t>
            </a:r>
            <a:r>
              <a:rPr dirty="0" sz="3200" spc="254">
                <a:solidFill>
                  <a:srgbClr val="B4C181"/>
                </a:solidFill>
              </a:rPr>
              <a:t>F</a:t>
            </a:r>
            <a:r>
              <a:rPr dirty="0" sz="3200" spc="440">
                <a:solidFill>
                  <a:srgbClr val="B4C181"/>
                </a:solidFill>
              </a:rPr>
              <a:t>I</a:t>
            </a:r>
            <a:r>
              <a:rPr dirty="0" sz="3200" spc="375">
                <a:solidFill>
                  <a:srgbClr val="B4C181"/>
                </a:solidFill>
              </a:rPr>
              <a:t>L</a:t>
            </a:r>
            <a:r>
              <a:rPr dirty="0" sz="3200" spc="-30">
                <a:solidFill>
                  <a:srgbClr val="B4C181"/>
                </a:solidFill>
              </a:rPr>
              <a:t>E</a:t>
            </a:r>
            <a:endParaRPr sz="3200"/>
          </a:p>
          <a:p>
            <a:pPr marL="12700">
              <a:lnSpc>
                <a:spcPts val="3695"/>
              </a:lnSpc>
              <a:tabLst>
                <a:tab pos="1422400" algn="l"/>
              </a:tabLst>
            </a:pPr>
            <a:r>
              <a:rPr dirty="0" sz="3200" spc="130">
                <a:solidFill>
                  <a:srgbClr val="B4C181"/>
                </a:solidFill>
              </a:rPr>
              <a:t>USER	</a:t>
            </a:r>
            <a:r>
              <a:rPr dirty="0" sz="3200" spc="375">
                <a:solidFill>
                  <a:srgbClr val="B4C181"/>
                </a:solidFill>
              </a:rPr>
              <a:t>GỒM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15543948" y="2051521"/>
            <a:ext cx="2472055" cy="2740025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0"/>
              </a:spcBef>
            </a:pPr>
            <a:r>
              <a:rPr dirty="0" sz="2850" spc="-35">
                <a:solidFill>
                  <a:srgbClr val="5C6F1F"/>
                </a:solidFill>
                <a:latin typeface="Arial"/>
                <a:cs typeface="Arial"/>
              </a:rPr>
              <a:t>Tùy chọn</a:t>
            </a:r>
            <a:r>
              <a:rPr dirty="0" sz="2850" spc="18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850" spc="-65">
                <a:solidFill>
                  <a:srgbClr val="5C6F1F"/>
                </a:solidFill>
                <a:latin typeface="Arial"/>
                <a:cs typeface="Arial"/>
              </a:rPr>
              <a:t>xem</a:t>
            </a:r>
            <a:endParaRPr sz="2850">
              <a:latin typeface="Arial"/>
              <a:cs typeface="Arial"/>
            </a:endParaRPr>
          </a:p>
          <a:p>
            <a:pPr algn="r" marL="12700" marR="5080" indent="951230">
              <a:lnSpc>
                <a:spcPct val="125000"/>
              </a:lnSpc>
            </a:pPr>
            <a:r>
              <a:rPr dirty="0" sz="2850" spc="70">
                <a:solidFill>
                  <a:srgbClr val="5C6F1F"/>
                </a:solidFill>
                <a:latin typeface="Arial"/>
                <a:cs typeface="Arial"/>
              </a:rPr>
              <a:t>thông</a:t>
            </a:r>
            <a:r>
              <a:rPr dirty="0" sz="2850" spc="25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850" spc="110">
                <a:solidFill>
                  <a:srgbClr val="5C6F1F"/>
                </a:solidFill>
                <a:latin typeface="Arial"/>
                <a:cs typeface="Arial"/>
              </a:rPr>
              <a:t>tin </a:t>
            </a:r>
            <a:r>
              <a:rPr dirty="0" sz="285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850" spc="190">
                <a:solidFill>
                  <a:srgbClr val="5C6F1F"/>
                </a:solidFill>
                <a:latin typeface="Arial"/>
                <a:cs typeface="Arial"/>
              </a:rPr>
              <a:t>Mã</a:t>
            </a:r>
            <a:r>
              <a:rPr dirty="0" sz="2850" spc="7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850" spc="80">
                <a:solidFill>
                  <a:srgbClr val="5C6F1F"/>
                </a:solidFill>
                <a:latin typeface="Arial"/>
                <a:cs typeface="Arial"/>
              </a:rPr>
              <a:t>giảm</a:t>
            </a:r>
            <a:r>
              <a:rPr dirty="0" sz="2850" spc="75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850" spc="110">
                <a:solidFill>
                  <a:srgbClr val="5C6F1F"/>
                </a:solidFill>
                <a:latin typeface="Arial"/>
                <a:cs typeface="Arial"/>
              </a:rPr>
              <a:t>giá </a:t>
            </a:r>
            <a:r>
              <a:rPr dirty="0" sz="2850" spc="5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850" spc="25">
                <a:solidFill>
                  <a:srgbClr val="5C6F1F"/>
                </a:solidFill>
                <a:latin typeface="Arial"/>
                <a:cs typeface="Arial"/>
              </a:rPr>
              <a:t>Những</a:t>
            </a:r>
            <a:r>
              <a:rPr dirty="0" sz="2850" spc="4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850" spc="-55">
                <a:solidFill>
                  <a:srgbClr val="5C6F1F"/>
                </a:solidFill>
                <a:latin typeface="Arial"/>
                <a:cs typeface="Arial"/>
              </a:rPr>
              <a:t>sản </a:t>
            </a:r>
            <a:r>
              <a:rPr dirty="0" sz="285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850" spc="50">
                <a:solidFill>
                  <a:srgbClr val="5C6F1F"/>
                </a:solidFill>
                <a:latin typeface="Arial"/>
                <a:cs typeface="Arial"/>
              </a:rPr>
              <a:t>phẩm </a:t>
            </a:r>
            <a:r>
              <a:rPr dirty="0" sz="2850" spc="-55">
                <a:solidFill>
                  <a:srgbClr val="5C6F1F"/>
                </a:solidFill>
                <a:latin typeface="Arial"/>
                <a:cs typeface="Arial"/>
              </a:rPr>
              <a:t>tương</a:t>
            </a:r>
            <a:r>
              <a:rPr dirty="0" sz="2850" spc="9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850" spc="-50">
                <a:solidFill>
                  <a:srgbClr val="5C6F1F"/>
                </a:solidFill>
                <a:latin typeface="Arial"/>
                <a:cs typeface="Arial"/>
              </a:rPr>
              <a:t>tự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27385" y="5945520"/>
            <a:ext cx="952500" cy="142875"/>
          </a:xfrm>
          <a:custGeom>
            <a:avLst/>
            <a:gdLst/>
            <a:ahLst/>
            <a:cxnLst/>
            <a:rect l="l" t="t" r="r" b="b"/>
            <a:pathLst>
              <a:path w="952500" h="142875">
                <a:moveTo>
                  <a:pt x="952500" y="142875"/>
                </a:moveTo>
                <a:lnTo>
                  <a:pt x="0" y="142875"/>
                </a:lnTo>
                <a:lnTo>
                  <a:pt x="0" y="0"/>
                </a:lnTo>
                <a:lnTo>
                  <a:pt x="952500" y="0"/>
                </a:lnTo>
                <a:lnTo>
                  <a:pt x="952500" y="142875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16000" y="1731983"/>
            <a:ext cx="6649084" cy="9436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  <a:tabLst>
                <a:tab pos="1291590" algn="l"/>
                <a:tab pos="1459865" algn="l"/>
                <a:tab pos="2546350" algn="l"/>
                <a:tab pos="4497070" algn="l"/>
                <a:tab pos="5419725" algn="l"/>
              </a:tabLst>
            </a:pPr>
            <a:r>
              <a:rPr dirty="0" sz="3000" spc="180">
                <a:solidFill>
                  <a:srgbClr val="B4C181"/>
                </a:solidFill>
                <a:latin typeface="Arial"/>
                <a:cs typeface="Arial"/>
              </a:rPr>
              <a:t>G</a:t>
            </a:r>
            <a:r>
              <a:rPr dirty="0" sz="3000" spc="325">
                <a:solidFill>
                  <a:srgbClr val="B4C181"/>
                </a:solidFill>
                <a:latin typeface="Arial"/>
                <a:cs typeface="Arial"/>
              </a:rPr>
              <a:t>I</a:t>
            </a:r>
            <a:r>
              <a:rPr dirty="0" sz="3000" spc="355">
                <a:solidFill>
                  <a:srgbClr val="B4C181"/>
                </a:solidFill>
                <a:latin typeface="Arial"/>
                <a:cs typeface="Arial"/>
              </a:rPr>
              <a:t>A</a:t>
            </a:r>
            <a:r>
              <a:rPr dirty="0" sz="3000" spc="254">
                <a:solidFill>
                  <a:srgbClr val="B4C181"/>
                </a:solidFill>
                <a:latin typeface="Arial"/>
                <a:cs typeface="Arial"/>
              </a:rPr>
              <a:t>O</a:t>
            </a:r>
            <a:r>
              <a:rPr dirty="0" sz="3000">
                <a:solidFill>
                  <a:srgbClr val="B4C181"/>
                </a:solidFill>
                <a:latin typeface="Arial"/>
                <a:cs typeface="Arial"/>
              </a:rPr>
              <a:t>	</a:t>
            </a:r>
            <a:r>
              <a:rPr dirty="0" sz="3000" spc="350">
                <a:solidFill>
                  <a:srgbClr val="B4C181"/>
                </a:solidFill>
                <a:latin typeface="Arial"/>
                <a:cs typeface="Arial"/>
              </a:rPr>
              <a:t>D</a:t>
            </a:r>
            <a:r>
              <a:rPr dirty="0" sz="3000" spc="325">
                <a:solidFill>
                  <a:srgbClr val="B4C181"/>
                </a:solidFill>
                <a:latin typeface="Arial"/>
                <a:cs typeface="Arial"/>
              </a:rPr>
              <a:t>I</a:t>
            </a:r>
            <a:r>
              <a:rPr dirty="0" sz="3000" spc="210">
                <a:solidFill>
                  <a:srgbClr val="B4C181"/>
                </a:solidFill>
                <a:latin typeface="Arial"/>
                <a:cs typeface="Arial"/>
              </a:rPr>
              <a:t>Ệ</a:t>
            </a:r>
            <a:r>
              <a:rPr dirty="0" sz="3000" spc="365">
                <a:solidFill>
                  <a:srgbClr val="B4C181"/>
                </a:solidFill>
                <a:latin typeface="Arial"/>
                <a:cs typeface="Arial"/>
              </a:rPr>
              <a:t>N</a:t>
            </a:r>
            <a:r>
              <a:rPr dirty="0" sz="3000">
                <a:solidFill>
                  <a:srgbClr val="B4C181"/>
                </a:solidFill>
                <a:latin typeface="Arial"/>
                <a:cs typeface="Arial"/>
              </a:rPr>
              <a:t>	</a:t>
            </a:r>
            <a:r>
              <a:rPr dirty="0" sz="3000" spc="434">
                <a:solidFill>
                  <a:srgbClr val="B4C181"/>
                </a:solidFill>
                <a:latin typeface="Arial"/>
                <a:cs typeface="Arial"/>
              </a:rPr>
              <a:t>H</a:t>
            </a:r>
            <a:r>
              <a:rPr dirty="0" sz="3000" spc="210">
                <a:solidFill>
                  <a:srgbClr val="B4C181"/>
                </a:solidFill>
                <a:latin typeface="Arial"/>
                <a:cs typeface="Arial"/>
              </a:rPr>
              <a:t>E</a:t>
            </a:r>
            <a:r>
              <a:rPr dirty="0" sz="3000" spc="355">
                <a:solidFill>
                  <a:srgbClr val="B4C181"/>
                </a:solidFill>
                <a:latin typeface="Arial"/>
                <a:cs typeface="Arial"/>
              </a:rPr>
              <a:t>A</a:t>
            </a:r>
            <a:r>
              <a:rPr dirty="0" sz="3000" spc="350">
                <a:solidFill>
                  <a:srgbClr val="B4C181"/>
                </a:solidFill>
                <a:latin typeface="Arial"/>
                <a:cs typeface="Arial"/>
              </a:rPr>
              <a:t>D</a:t>
            </a:r>
            <a:r>
              <a:rPr dirty="0" sz="3000" spc="210">
                <a:solidFill>
                  <a:srgbClr val="B4C181"/>
                </a:solidFill>
                <a:latin typeface="Arial"/>
                <a:cs typeface="Arial"/>
              </a:rPr>
              <a:t>E</a:t>
            </a:r>
            <a:r>
              <a:rPr dirty="0" sz="3000" spc="-175">
                <a:solidFill>
                  <a:srgbClr val="B4C181"/>
                </a:solidFill>
                <a:latin typeface="Arial"/>
                <a:cs typeface="Arial"/>
              </a:rPr>
              <a:t>R</a:t>
            </a:r>
            <a:r>
              <a:rPr dirty="0" sz="3000">
                <a:solidFill>
                  <a:srgbClr val="B4C181"/>
                </a:solidFill>
                <a:latin typeface="Arial"/>
                <a:cs typeface="Arial"/>
              </a:rPr>
              <a:t>	</a:t>
            </a:r>
            <a:r>
              <a:rPr dirty="0" sz="3000" spc="295">
                <a:solidFill>
                  <a:srgbClr val="B4C181"/>
                </a:solidFill>
                <a:latin typeface="Arial"/>
                <a:cs typeface="Arial"/>
              </a:rPr>
              <a:t>K</a:t>
            </a:r>
            <a:r>
              <a:rPr dirty="0" sz="3000" spc="434">
                <a:solidFill>
                  <a:srgbClr val="B4C181"/>
                </a:solidFill>
                <a:latin typeface="Arial"/>
                <a:cs typeface="Arial"/>
              </a:rPr>
              <a:t>H</a:t>
            </a:r>
            <a:r>
              <a:rPr dirty="0" sz="3000" spc="85">
                <a:solidFill>
                  <a:srgbClr val="B4C181"/>
                </a:solidFill>
                <a:latin typeface="Arial"/>
                <a:cs typeface="Arial"/>
              </a:rPr>
              <a:t>I</a:t>
            </a:r>
            <a:r>
              <a:rPr dirty="0" sz="3000">
                <a:solidFill>
                  <a:srgbClr val="B4C181"/>
                </a:solidFill>
                <a:latin typeface="Arial"/>
                <a:cs typeface="Arial"/>
              </a:rPr>
              <a:t>	</a:t>
            </a:r>
            <a:r>
              <a:rPr dirty="0" sz="3000" spc="170">
                <a:solidFill>
                  <a:srgbClr val="B4C181"/>
                </a:solidFill>
                <a:latin typeface="Arial"/>
                <a:cs typeface="Arial"/>
              </a:rPr>
              <a:t>C</a:t>
            </a:r>
            <a:r>
              <a:rPr dirty="0" sz="3000" spc="434">
                <a:solidFill>
                  <a:srgbClr val="B4C181"/>
                </a:solidFill>
                <a:latin typeface="Arial"/>
                <a:cs typeface="Arial"/>
              </a:rPr>
              <a:t>H</a:t>
            </a:r>
            <a:r>
              <a:rPr dirty="0" sz="3000" spc="-60">
                <a:solidFill>
                  <a:srgbClr val="B4C181"/>
                </a:solidFill>
                <a:latin typeface="Arial"/>
                <a:cs typeface="Arial"/>
              </a:rPr>
              <a:t>Ư</a:t>
            </a:r>
            <a:r>
              <a:rPr dirty="0" sz="3000" spc="70">
                <a:solidFill>
                  <a:srgbClr val="B4C181"/>
                </a:solidFill>
                <a:latin typeface="Arial"/>
                <a:cs typeface="Arial"/>
              </a:rPr>
              <a:t>A  </a:t>
            </a:r>
            <a:r>
              <a:rPr dirty="0" sz="3000" spc="320">
                <a:solidFill>
                  <a:srgbClr val="B4C181"/>
                </a:solidFill>
                <a:latin typeface="Arial"/>
                <a:cs typeface="Arial"/>
              </a:rPr>
              <a:t>ĐĂNG		</a:t>
            </a:r>
            <a:r>
              <a:rPr dirty="0" sz="3000" spc="300">
                <a:solidFill>
                  <a:srgbClr val="B4C181"/>
                </a:solidFill>
                <a:latin typeface="Arial"/>
                <a:cs typeface="Arial"/>
              </a:rPr>
              <a:t>NHẬP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28700" y="2805101"/>
            <a:ext cx="857250" cy="152400"/>
          </a:xfrm>
          <a:custGeom>
            <a:avLst/>
            <a:gdLst/>
            <a:ahLst/>
            <a:cxnLst/>
            <a:rect l="l" t="t" r="r" b="b"/>
            <a:pathLst>
              <a:path w="857250" h="152400">
                <a:moveTo>
                  <a:pt x="857250" y="152400"/>
                </a:moveTo>
                <a:lnTo>
                  <a:pt x="0" y="152400"/>
                </a:lnTo>
                <a:lnTo>
                  <a:pt x="0" y="0"/>
                </a:lnTo>
                <a:lnTo>
                  <a:pt x="857250" y="0"/>
                </a:lnTo>
                <a:lnTo>
                  <a:pt x="857250" y="152400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41143" y="220101"/>
            <a:ext cx="15192359" cy="104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2700" y="3304732"/>
            <a:ext cx="13649339" cy="103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77642" y="6984369"/>
            <a:ext cx="12858749" cy="1828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136775" y="1501801"/>
            <a:ext cx="4000500" cy="5286375"/>
          </a:xfrm>
          <a:custGeom>
            <a:avLst/>
            <a:gdLst/>
            <a:ahLst/>
            <a:cxnLst/>
            <a:rect l="l" t="t" r="r" b="b"/>
            <a:pathLst>
              <a:path w="4000500" h="5286375">
                <a:moveTo>
                  <a:pt x="4000500" y="5286375"/>
                </a:moveTo>
                <a:lnTo>
                  <a:pt x="0" y="5286375"/>
                </a:lnTo>
                <a:lnTo>
                  <a:pt x="0" y="0"/>
                </a:lnTo>
                <a:lnTo>
                  <a:pt x="4000500" y="0"/>
                </a:lnTo>
                <a:lnTo>
                  <a:pt x="4000500" y="5286375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4310360">
              <a:lnSpc>
                <a:spcPct val="100000"/>
              </a:lnSpc>
              <a:spcBef>
                <a:spcPts val="110"/>
              </a:spcBef>
              <a:tabLst>
                <a:tab pos="16386175" algn="l"/>
              </a:tabLst>
            </a:pPr>
            <a:r>
              <a:rPr dirty="0" spc="530"/>
              <a:t>H</a:t>
            </a:r>
            <a:r>
              <a:rPr dirty="0" spc="285"/>
              <a:t>E</a:t>
            </a:r>
            <a:r>
              <a:rPr dirty="0" spc="240"/>
              <a:t>A</a:t>
            </a:r>
            <a:r>
              <a:rPr dirty="0" spc="434"/>
              <a:t>D</a:t>
            </a:r>
            <a:r>
              <a:rPr dirty="0" spc="285"/>
              <a:t>E</a:t>
            </a:r>
            <a:r>
              <a:rPr dirty="0" spc="-160"/>
              <a:t>R</a:t>
            </a:r>
            <a:r>
              <a:rPr dirty="0"/>
              <a:t>	</a:t>
            </a:r>
            <a:r>
              <a:rPr dirty="0" spc="245"/>
              <a:t>G</a:t>
            </a:r>
            <a:r>
              <a:rPr dirty="0" spc="555"/>
              <a:t>Ồ</a:t>
            </a:r>
            <a:r>
              <a:rPr dirty="0" spc="325"/>
              <a:t>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012270" y="2277357"/>
            <a:ext cx="1873885" cy="421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431165" marR="5080" indent="618490">
              <a:lnSpc>
                <a:spcPct val="125000"/>
              </a:lnSpc>
              <a:spcBef>
                <a:spcPts val="95"/>
              </a:spcBef>
            </a:pPr>
            <a:r>
              <a:rPr dirty="0" sz="2750" spc="180">
                <a:solidFill>
                  <a:srgbClr val="5C6F1F"/>
                </a:solidFill>
                <a:latin typeface="Arial"/>
                <a:cs typeface="Arial"/>
              </a:rPr>
              <a:t>L</a:t>
            </a:r>
            <a:r>
              <a:rPr dirty="0" sz="2750" spc="-30">
                <a:solidFill>
                  <a:srgbClr val="5C6F1F"/>
                </a:solidFill>
                <a:latin typeface="Arial"/>
                <a:cs typeface="Arial"/>
              </a:rPr>
              <a:t>o</a:t>
            </a:r>
            <a:r>
              <a:rPr dirty="0" sz="2750" spc="114">
                <a:solidFill>
                  <a:srgbClr val="5C6F1F"/>
                </a:solidFill>
                <a:latin typeface="Arial"/>
                <a:cs typeface="Arial"/>
              </a:rPr>
              <a:t>g</a:t>
            </a:r>
            <a:r>
              <a:rPr dirty="0" sz="2750" spc="-20">
                <a:solidFill>
                  <a:srgbClr val="5C6F1F"/>
                </a:solidFill>
                <a:latin typeface="Arial"/>
                <a:cs typeface="Arial"/>
              </a:rPr>
              <a:t>o  </a:t>
            </a:r>
            <a:r>
              <a:rPr dirty="0" sz="2750" spc="-55">
                <a:solidFill>
                  <a:srgbClr val="5C6F1F"/>
                </a:solidFill>
                <a:latin typeface="Arial"/>
                <a:cs typeface="Arial"/>
              </a:rPr>
              <a:t>Tìm</a:t>
            </a:r>
            <a:r>
              <a:rPr dirty="0" sz="2750" spc="25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750" spc="-10">
                <a:solidFill>
                  <a:srgbClr val="5C6F1F"/>
                </a:solidFill>
                <a:latin typeface="Arial"/>
                <a:cs typeface="Arial"/>
              </a:rPr>
              <a:t>kiếm</a:t>
            </a:r>
            <a:endParaRPr sz="2750">
              <a:latin typeface="Arial"/>
              <a:cs typeface="Arial"/>
            </a:endParaRPr>
          </a:p>
          <a:p>
            <a:pPr algn="r" marL="12700" marR="5080" indent="1171575">
              <a:lnSpc>
                <a:spcPct val="125000"/>
              </a:lnSpc>
            </a:pPr>
            <a:r>
              <a:rPr dirty="0" sz="2750" spc="180">
                <a:solidFill>
                  <a:srgbClr val="5C6F1F"/>
                </a:solidFill>
                <a:latin typeface="Arial"/>
                <a:cs typeface="Arial"/>
              </a:rPr>
              <a:t>L</a:t>
            </a:r>
            <a:r>
              <a:rPr dirty="0" sz="2750" spc="85">
                <a:solidFill>
                  <a:srgbClr val="5C6F1F"/>
                </a:solidFill>
                <a:latin typeface="Arial"/>
                <a:cs typeface="Arial"/>
              </a:rPr>
              <a:t>i</a:t>
            </a:r>
            <a:r>
              <a:rPr dirty="0" sz="2750" spc="-10">
                <a:solidFill>
                  <a:srgbClr val="5C6F1F"/>
                </a:solidFill>
                <a:latin typeface="Arial"/>
                <a:cs typeface="Arial"/>
              </a:rPr>
              <a:t>n</a:t>
            </a:r>
            <a:r>
              <a:rPr dirty="0" sz="2750">
                <a:solidFill>
                  <a:srgbClr val="5C6F1F"/>
                </a:solidFill>
                <a:latin typeface="Arial"/>
                <a:cs typeface="Arial"/>
              </a:rPr>
              <a:t>k  </a:t>
            </a:r>
            <a:r>
              <a:rPr dirty="0" sz="2750" spc="-5">
                <a:solidFill>
                  <a:srgbClr val="5C6F1F"/>
                </a:solidFill>
                <a:latin typeface="Arial"/>
                <a:cs typeface="Arial"/>
              </a:rPr>
              <a:t>Giỏ</a:t>
            </a:r>
            <a:r>
              <a:rPr dirty="0" sz="2750" spc="3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750" spc="45">
                <a:solidFill>
                  <a:srgbClr val="5C6F1F"/>
                </a:solidFill>
                <a:latin typeface="Arial"/>
                <a:cs typeface="Arial"/>
              </a:rPr>
              <a:t>hàng </a:t>
            </a:r>
            <a:r>
              <a:rPr dirty="0" sz="2750" spc="6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750" spc="95">
                <a:solidFill>
                  <a:srgbClr val="5C6F1F"/>
                </a:solidFill>
                <a:latin typeface="Arial"/>
                <a:cs typeface="Arial"/>
              </a:rPr>
              <a:t>Avatar</a:t>
            </a:r>
            <a:r>
              <a:rPr dirty="0" sz="2750" spc="35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750" spc="-65">
                <a:solidFill>
                  <a:srgbClr val="5C6F1F"/>
                </a:solidFill>
                <a:latin typeface="Arial"/>
                <a:cs typeface="Arial"/>
              </a:rPr>
              <a:t>user</a:t>
            </a:r>
            <a:endParaRPr sz="2750">
              <a:latin typeface="Arial"/>
              <a:cs typeface="Arial"/>
            </a:endParaRPr>
          </a:p>
          <a:p>
            <a:pPr algn="just" marL="636270" marR="5080" indent="321310">
              <a:lnSpc>
                <a:spcPct val="125000"/>
              </a:lnSpc>
            </a:pPr>
            <a:r>
              <a:rPr dirty="0" sz="2750" spc="180">
                <a:solidFill>
                  <a:srgbClr val="5C6F1F"/>
                </a:solidFill>
                <a:latin typeface="Arial"/>
                <a:cs typeface="Arial"/>
              </a:rPr>
              <a:t>L</a:t>
            </a:r>
            <a:r>
              <a:rPr dirty="0" sz="2750" spc="-30">
                <a:solidFill>
                  <a:srgbClr val="5C6F1F"/>
                </a:solidFill>
                <a:latin typeface="Arial"/>
                <a:cs typeface="Arial"/>
              </a:rPr>
              <a:t>o</a:t>
            </a:r>
            <a:r>
              <a:rPr dirty="0" sz="2750" spc="114">
                <a:solidFill>
                  <a:srgbClr val="5C6F1F"/>
                </a:solidFill>
                <a:latin typeface="Arial"/>
                <a:cs typeface="Arial"/>
              </a:rPr>
              <a:t>g</a:t>
            </a:r>
            <a:r>
              <a:rPr dirty="0" sz="2750" spc="85">
                <a:solidFill>
                  <a:srgbClr val="5C6F1F"/>
                </a:solidFill>
                <a:latin typeface="Arial"/>
                <a:cs typeface="Arial"/>
              </a:rPr>
              <a:t>i</a:t>
            </a:r>
            <a:r>
              <a:rPr dirty="0" sz="2750" spc="-5">
                <a:solidFill>
                  <a:srgbClr val="5C6F1F"/>
                </a:solidFill>
                <a:latin typeface="Arial"/>
                <a:cs typeface="Arial"/>
              </a:rPr>
              <a:t>n  </a:t>
            </a:r>
            <a:r>
              <a:rPr dirty="0" sz="2750" spc="-10">
                <a:solidFill>
                  <a:srgbClr val="5C6F1F"/>
                </a:solidFill>
                <a:latin typeface="Arial"/>
                <a:cs typeface="Arial"/>
              </a:rPr>
              <a:t>Sign </a:t>
            </a:r>
            <a:r>
              <a:rPr dirty="0" sz="2750" spc="40">
                <a:solidFill>
                  <a:srgbClr val="5C6F1F"/>
                </a:solidFill>
                <a:latin typeface="Arial"/>
                <a:cs typeface="Arial"/>
              </a:rPr>
              <a:t>up  </a:t>
            </a:r>
            <a:r>
              <a:rPr dirty="0" sz="2750" spc="-75">
                <a:solidFill>
                  <a:srgbClr val="5C6F1F"/>
                </a:solidFill>
                <a:latin typeface="Arial"/>
                <a:cs typeface="Arial"/>
              </a:rPr>
              <a:t>C</a:t>
            </a:r>
            <a:r>
              <a:rPr dirty="0" sz="2750" spc="-10">
                <a:solidFill>
                  <a:srgbClr val="5C6F1F"/>
                </a:solidFill>
                <a:latin typeface="Arial"/>
                <a:cs typeface="Arial"/>
              </a:rPr>
              <a:t>h</a:t>
            </a:r>
            <a:r>
              <a:rPr dirty="0" sz="2750" spc="-25">
                <a:solidFill>
                  <a:srgbClr val="5C6F1F"/>
                </a:solidFill>
                <a:latin typeface="Arial"/>
                <a:cs typeface="Arial"/>
              </a:rPr>
              <a:t>u</a:t>
            </a:r>
            <a:r>
              <a:rPr dirty="0" sz="2750" spc="-30">
                <a:solidFill>
                  <a:srgbClr val="5C6F1F"/>
                </a:solidFill>
                <a:latin typeface="Arial"/>
                <a:cs typeface="Arial"/>
              </a:rPr>
              <a:t>ô</a:t>
            </a:r>
            <a:r>
              <a:rPr dirty="0" sz="2750" spc="-10">
                <a:solidFill>
                  <a:srgbClr val="5C6F1F"/>
                </a:solidFill>
                <a:latin typeface="Arial"/>
                <a:cs typeface="Arial"/>
              </a:rPr>
              <a:t>n</a:t>
            </a:r>
            <a:r>
              <a:rPr dirty="0" sz="2750" spc="120">
                <a:solidFill>
                  <a:srgbClr val="5C6F1F"/>
                </a:solidFill>
                <a:latin typeface="Arial"/>
                <a:cs typeface="Arial"/>
              </a:rPr>
              <a:t>g</a:t>
            </a:r>
            <a:endParaRPr sz="2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24788" y="4634261"/>
            <a:ext cx="7472680" cy="9436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  <a:tabLst>
                <a:tab pos="1291590" algn="l"/>
                <a:tab pos="2546350" algn="l"/>
                <a:tab pos="4497070" algn="l"/>
                <a:tab pos="5419725" algn="l"/>
                <a:tab pos="6195060" algn="l"/>
              </a:tabLst>
            </a:pPr>
            <a:r>
              <a:rPr dirty="0" sz="3000" spc="180">
                <a:solidFill>
                  <a:srgbClr val="B4C181"/>
                </a:solidFill>
                <a:latin typeface="Arial"/>
                <a:cs typeface="Arial"/>
              </a:rPr>
              <a:t>G</a:t>
            </a:r>
            <a:r>
              <a:rPr dirty="0" sz="3000" spc="325">
                <a:solidFill>
                  <a:srgbClr val="B4C181"/>
                </a:solidFill>
                <a:latin typeface="Arial"/>
                <a:cs typeface="Arial"/>
              </a:rPr>
              <a:t>I</a:t>
            </a:r>
            <a:r>
              <a:rPr dirty="0" sz="3000" spc="355">
                <a:solidFill>
                  <a:srgbClr val="B4C181"/>
                </a:solidFill>
                <a:latin typeface="Arial"/>
                <a:cs typeface="Arial"/>
              </a:rPr>
              <a:t>A</a:t>
            </a:r>
            <a:r>
              <a:rPr dirty="0" sz="3000" spc="254">
                <a:solidFill>
                  <a:srgbClr val="B4C181"/>
                </a:solidFill>
                <a:latin typeface="Arial"/>
                <a:cs typeface="Arial"/>
              </a:rPr>
              <a:t>O</a:t>
            </a:r>
            <a:r>
              <a:rPr dirty="0" sz="3000">
                <a:solidFill>
                  <a:srgbClr val="B4C181"/>
                </a:solidFill>
                <a:latin typeface="Arial"/>
                <a:cs typeface="Arial"/>
              </a:rPr>
              <a:t>	</a:t>
            </a:r>
            <a:r>
              <a:rPr dirty="0" sz="3000" spc="350">
                <a:solidFill>
                  <a:srgbClr val="B4C181"/>
                </a:solidFill>
                <a:latin typeface="Arial"/>
                <a:cs typeface="Arial"/>
              </a:rPr>
              <a:t>D</a:t>
            </a:r>
            <a:r>
              <a:rPr dirty="0" sz="3000" spc="325">
                <a:solidFill>
                  <a:srgbClr val="B4C181"/>
                </a:solidFill>
                <a:latin typeface="Arial"/>
                <a:cs typeface="Arial"/>
              </a:rPr>
              <a:t>I</a:t>
            </a:r>
            <a:r>
              <a:rPr dirty="0" sz="3000" spc="210">
                <a:solidFill>
                  <a:srgbClr val="B4C181"/>
                </a:solidFill>
                <a:latin typeface="Arial"/>
                <a:cs typeface="Arial"/>
              </a:rPr>
              <a:t>Ệ</a:t>
            </a:r>
            <a:r>
              <a:rPr dirty="0" sz="3000" spc="365">
                <a:solidFill>
                  <a:srgbClr val="B4C181"/>
                </a:solidFill>
                <a:latin typeface="Arial"/>
                <a:cs typeface="Arial"/>
              </a:rPr>
              <a:t>N</a:t>
            </a:r>
            <a:r>
              <a:rPr dirty="0" sz="3000">
                <a:solidFill>
                  <a:srgbClr val="B4C181"/>
                </a:solidFill>
                <a:latin typeface="Arial"/>
                <a:cs typeface="Arial"/>
              </a:rPr>
              <a:t>	</a:t>
            </a:r>
            <a:r>
              <a:rPr dirty="0" sz="3000" spc="434">
                <a:solidFill>
                  <a:srgbClr val="B4C181"/>
                </a:solidFill>
                <a:latin typeface="Arial"/>
                <a:cs typeface="Arial"/>
              </a:rPr>
              <a:t>H</a:t>
            </a:r>
            <a:r>
              <a:rPr dirty="0" sz="3000" spc="210">
                <a:solidFill>
                  <a:srgbClr val="B4C181"/>
                </a:solidFill>
                <a:latin typeface="Arial"/>
                <a:cs typeface="Arial"/>
              </a:rPr>
              <a:t>E</a:t>
            </a:r>
            <a:r>
              <a:rPr dirty="0" sz="3000" spc="355">
                <a:solidFill>
                  <a:srgbClr val="B4C181"/>
                </a:solidFill>
                <a:latin typeface="Arial"/>
                <a:cs typeface="Arial"/>
              </a:rPr>
              <a:t>A</a:t>
            </a:r>
            <a:r>
              <a:rPr dirty="0" sz="3000" spc="350">
                <a:solidFill>
                  <a:srgbClr val="B4C181"/>
                </a:solidFill>
                <a:latin typeface="Arial"/>
                <a:cs typeface="Arial"/>
              </a:rPr>
              <a:t>D</a:t>
            </a:r>
            <a:r>
              <a:rPr dirty="0" sz="3000" spc="210">
                <a:solidFill>
                  <a:srgbClr val="B4C181"/>
                </a:solidFill>
                <a:latin typeface="Arial"/>
                <a:cs typeface="Arial"/>
              </a:rPr>
              <a:t>E</a:t>
            </a:r>
            <a:r>
              <a:rPr dirty="0" sz="3000" spc="-175">
                <a:solidFill>
                  <a:srgbClr val="B4C181"/>
                </a:solidFill>
                <a:latin typeface="Arial"/>
                <a:cs typeface="Arial"/>
              </a:rPr>
              <a:t>R</a:t>
            </a:r>
            <a:r>
              <a:rPr dirty="0" sz="3000">
                <a:solidFill>
                  <a:srgbClr val="B4C181"/>
                </a:solidFill>
                <a:latin typeface="Arial"/>
                <a:cs typeface="Arial"/>
              </a:rPr>
              <a:t>	</a:t>
            </a:r>
            <a:r>
              <a:rPr dirty="0" sz="3000" spc="295">
                <a:solidFill>
                  <a:srgbClr val="B4C181"/>
                </a:solidFill>
                <a:latin typeface="Arial"/>
                <a:cs typeface="Arial"/>
              </a:rPr>
              <a:t>K</a:t>
            </a:r>
            <a:r>
              <a:rPr dirty="0" sz="3000" spc="434">
                <a:solidFill>
                  <a:srgbClr val="B4C181"/>
                </a:solidFill>
                <a:latin typeface="Arial"/>
                <a:cs typeface="Arial"/>
              </a:rPr>
              <a:t>H</a:t>
            </a:r>
            <a:r>
              <a:rPr dirty="0" sz="3000" spc="85">
                <a:solidFill>
                  <a:srgbClr val="B4C181"/>
                </a:solidFill>
                <a:latin typeface="Arial"/>
                <a:cs typeface="Arial"/>
              </a:rPr>
              <a:t>I</a:t>
            </a:r>
            <a:r>
              <a:rPr dirty="0" sz="3000">
                <a:solidFill>
                  <a:srgbClr val="B4C181"/>
                </a:solidFill>
                <a:latin typeface="Arial"/>
                <a:cs typeface="Arial"/>
              </a:rPr>
              <a:t>	</a:t>
            </a:r>
            <a:r>
              <a:rPr dirty="0" sz="3000" spc="375">
                <a:solidFill>
                  <a:srgbClr val="B4C181"/>
                </a:solidFill>
                <a:latin typeface="Arial"/>
                <a:cs typeface="Arial"/>
              </a:rPr>
              <a:t>Đ</a:t>
            </a:r>
            <a:r>
              <a:rPr dirty="0" sz="3000" spc="114">
                <a:solidFill>
                  <a:srgbClr val="B4C181"/>
                </a:solidFill>
                <a:latin typeface="Arial"/>
                <a:cs typeface="Arial"/>
              </a:rPr>
              <a:t>Ã</a:t>
            </a:r>
            <a:r>
              <a:rPr dirty="0" sz="3000">
                <a:solidFill>
                  <a:srgbClr val="B4C181"/>
                </a:solidFill>
                <a:latin typeface="Arial"/>
                <a:cs typeface="Arial"/>
              </a:rPr>
              <a:t>	</a:t>
            </a:r>
            <a:r>
              <a:rPr dirty="0" sz="3000" spc="375">
                <a:solidFill>
                  <a:srgbClr val="B4C181"/>
                </a:solidFill>
                <a:latin typeface="Arial"/>
                <a:cs typeface="Arial"/>
              </a:rPr>
              <a:t>Đ</a:t>
            </a:r>
            <a:r>
              <a:rPr dirty="0" sz="3000" spc="355">
                <a:solidFill>
                  <a:srgbClr val="B4C181"/>
                </a:solidFill>
                <a:latin typeface="Arial"/>
                <a:cs typeface="Arial"/>
              </a:rPr>
              <a:t>Ă</a:t>
            </a:r>
            <a:r>
              <a:rPr dirty="0" sz="3000" spc="605">
                <a:solidFill>
                  <a:srgbClr val="B4C181"/>
                </a:solidFill>
                <a:latin typeface="Arial"/>
                <a:cs typeface="Arial"/>
              </a:rPr>
              <a:t>N</a:t>
            </a:r>
            <a:r>
              <a:rPr dirty="0" sz="3000" spc="-35">
                <a:solidFill>
                  <a:srgbClr val="B4C181"/>
                </a:solidFill>
                <a:latin typeface="Arial"/>
                <a:cs typeface="Arial"/>
              </a:rPr>
              <a:t>G  </a:t>
            </a:r>
            <a:r>
              <a:rPr dirty="0" sz="3000" spc="300">
                <a:solidFill>
                  <a:srgbClr val="B4C181"/>
                </a:solidFill>
                <a:latin typeface="Arial"/>
                <a:cs typeface="Arial"/>
              </a:rPr>
              <a:t>NHẬP</a:t>
            </a:r>
            <a:endParaRPr sz="3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036418" y="9608880"/>
            <a:ext cx="1638300" cy="142875"/>
          </a:xfrm>
          <a:custGeom>
            <a:avLst/>
            <a:gdLst/>
            <a:ahLst/>
            <a:cxnLst/>
            <a:rect l="l" t="t" r="r" b="b"/>
            <a:pathLst>
              <a:path w="1638300" h="142875">
                <a:moveTo>
                  <a:pt x="1638300" y="142875"/>
                </a:moveTo>
                <a:lnTo>
                  <a:pt x="0" y="142875"/>
                </a:lnTo>
                <a:lnTo>
                  <a:pt x="0" y="0"/>
                </a:lnTo>
                <a:lnTo>
                  <a:pt x="1638300" y="0"/>
                </a:lnTo>
                <a:lnTo>
                  <a:pt x="1638300" y="142875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525851" y="8932490"/>
            <a:ext cx="4326255" cy="48640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91590" algn="l"/>
                <a:tab pos="2546350" algn="l"/>
              </a:tabLst>
            </a:pPr>
            <a:r>
              <a:rPr dirty="0" sz="3000" spc="180">
                <a:solidFill>
                  <a:srgbClr val="B4C181"/>
                </a:solidFill>
                <a:latin typeface="Arial"/>
                <a:cs typeface="Arial"/>
              </a:rPr>
              <a:t>G</a:t>
            </a:r>
            <a:r>
              <a:rPr dirty="0" sz="3000" spc="325">
                <a:solidFill>
                  <a:srgbClr val="B4C181"/>
                </a:solidFill>
                <a:latin typeface="Arial"/>
                <a:cs typeface="Arial"/>
              </a:rPr>
              <a:t>I</a:t>
            </a:r>
            <a:r>
              <a:rPr dirty="0" sz="3000" spc="355">
                <a:solidFill>
                  <a:srgbClr val="B4C181"/>
                </a:solidFill>
                <a:latin typeface="Arial"/>
                <a:cs typeface="Arial"/>
              </a:rPr>
              <a:t>A</a:t>
            </a:r>
            <a:r>
              <a:rPr dirty="0" sz="3000" spc="254">
                <a:solidFill>
                  <a:srgbClr val="B4C181"/>
                </a:solidFill>
                <a:latin typeface="Arial"/>
                <a:cs typeface="Arial"/>
              </a:rPr>
              <a:t>O</a:t>
            </a:r>
            <a:r>
              <a:rPr dirty="0" sz="3000">
                <a:solidFill>
                  <a:srgbClr val="B4C181"/>
                </a:solidFill>
                <a:latin typeface="Arial"/>
                <a:cs typeface="Arial"/>
              </a:rPr>
              <a:t>	</a:t>
            </a:r>
            <a:r>
              <a:rPr dirty="0" sz="3000" spc="350">
                <a:solidFill>
                  <a:srgbClr val="B4C181"/>
                </a:solidFill>
                <a:latin typeface="Arial"/>
                <a:cs typeface="Arial"/>
              </a:rPr>
              <a:t>D</a:t>
            </a:r>
            <a:r>
              <a:rPr dirty="0" sz="3000" spc="325">
                <a:solidFill>
                  <a:srgbClr val="B4C181"/>
                </a:solidFill>
                <a:latin typeface="Arial"/>
                <a:cs typeface="Arial"/>
              </a:rPr>
              <a:t>I</a:t>
            </a:r>
            <a:r>
              <a:rPr dirty="0" sz="3000" spc="210">
                <a:solidFill>
                  <a:srgbClr val="B4C181"/>
                </a:solidFill>
                <a:latin typeface="Arial"/>
                <a:cs typeface="Arial"/>
              </a:rPr>
              <a:t>Ệ</a:t>
            </a:r>
            <a:r>
              <a:rPr dirty="0" sz="3000" spc="365">
                <a:solidFill>
                  <a:srgbClr val="B4C181"/>
                </a:solidFill>
                <a:latin typeface="Arial"/>
                <a:cs typeface="Arial"/>
              </a:rPr>
              <a:t>N</a:t>
            </a:r>
            <a:r>
              <a:rPr dirty="0" sz="3000">
                <a:solidFill>
                  <a:srgbClr val="B4C181"/>
                </a:solidFill>
                <a:latin typeface="Arial"/>
                <a:cs typeface="Arial"/>
              </a:rPr>
              <a:t>	</a:t>
            </a:r>
            <a:r>
              <a:rPr dirty="0" sz="3000" spc="185">
                <a:solidFill>
                  <a:srgbClr val="B4C181"/>
                </a:solidFill>
                <a:latin typeface="Arial"/>
                <a:cs typeface="Arial"/>
              </a:rPr>
              <a:t>F</a:t>
            </a:r>
            <a:r>
              <a:rPr dirty="0" sz="3000" spc="495">
                <a:solidFill>
                  <a:srgbClr val="B4C181"/>
                </a:solidFill>
                <a:latin typeface="Arial"/>
                <a:cs typeface="Arial"/>
              </a:rPr>
              <a:t>OO</a:t>
            </a:r>
            <a:r>
              <a:rPr dirty="0" sz="3000" spc="165">
                <a:solidFill>
                  <a:srgbClr val="B4C181"/>
                </a:solidFill>
                <a:latin typeface="Arial"/>
                <a:cs typeface="Arial"/>
              </a:rPr>
              <a:t>T</a:t>
            </a:r>
            <a:r>
              <a:rPr dirty="0" sz="3000" spc="210">
                <a:solidFill>
                  <a:srgbClr val="B4C181"/>
                </a:solidFill>
                <a:latin typeface="Arial"/>
                <a:cs typeface="Arial"/>
              </a:rPr>
              <a:t>E</a:t>
            </a:r>
            <a:r>
              <a:rPr dirty="0" sz="3000" spc="-175">
                <a:solidFill>
                  <a:srgbClr val="B4C181"/>
                </a:solidFill>
                <a:latin typeface="Arial"/>
                <a:cs typeface="Arial"/>
              </a:rPr>
              <a:t>R</a:t>
            </a:r>
            <a:endParaRPr sz="3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2700" y="5535807"/>
            <a:ext cx="4848225" cy="4143375"/>
          </a:xfrm>
          <a:custGeom>
            <a:avLst/>
            <a:gdLst/>
            <a:ahLst/>
            <a:cxnLst/>
            <a:rect l="l" t="t" r="r" b="b"/>
            <a:pathLst>
              <a:path w="4848225" h="4143375">
                <a:moveTo>
                  <a:pt x="4848225" y="4143375"/>
                </a:moveTo>
                <a:lnTo>
                  <a:pt x="0" y="4143375"/>
                </a:lnTo>
                <a:lnTo>
                  <a:pt x="0" y="0"/>
                </a:lnTo>
                <a:lnTo>
                  <a:pt x="4848225" y="0"/>
                </a:lnTo>
                <a:lnTo>
                  <a:pt x="4848225" y="4143375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80539" y="5613849"/>
            <a:ext cx="4361180" cy="1852930"/>
          </a:xfrm>
          <a:prstGeom prst="rect">
            <a:avLst/>
          </a:prstGeom>
        </p:spPr>
        <p:txBody>
          <a:bodyPr wrap="square" lIns="0" tIns="267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10"/>
              </a:spcBef>
              <a:tabLst>
                <a:tab pos="2138680" algn="l"/>
              </a:tabLst>
            </a:pPr>
            <a:r>
              <a:rPr dirty="0" sz="3200" spc="285" b="1">
                <a:solidFill>
                  <a:srgbClr val="F6F7F2"/>
                </a:solidFill>
                <a:latin typeface="Arial"/>
                <a:cs typeface="Arial"/>
              </a:rPr>
              <a:t>FOOTER	</a:t>
            </a:r>
            <a:r>
              <a:rPr dirty="0" sz="3200" spc="375" b="1">
                <a:solidFill>
                  <a:srgbClr val="F6F7F2"/>
                </a:solidFill>
                <a:latin typeface="Arial"/>
                <a:cs typeface="Arial"/>
              </a:rPr>
              <a:t>GỒM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45"/>
              </a:spcBef>
            </a:pPr>
            <a:r>
              <a:rPr dirty="0" sz="2550" spc="65">
                <a:solidFill>
                  <a:srgbClr val="5C6F1F"/>
                </a:solidFill>
                <a:latin typeface="Arial"/>
                <a:cs typeface="Arial"/>
              </a:rPr>
              <a:t>Logo</a:t>
            </a:r>
            <a:endParaRPr sz="2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  <a:tabLst>
                <a:tab pos="1144270" algn="l"/>
                <a:tab pos="1732914" algn="l"/>
                <a:tab pos="2456180" algn="l"/>
                <a:tab pos="3086735" algn="l"/>
                <a:tab pos="3857625" algn="l"/>
              </a:tabLst>
            </a:pPr>
            <a:r>
              <a:rPr dirty="0" sz="2550" spc="-65">
                <a:solidFill>
                  <a:srgbClr val="5C6F1F"/>
                </a:solidFill>
                <a:latin typeface="Arial"/>
                <a:cs typeface="Arial"/>
              </a:rPr>
              <a:t>T</a:t>
            </a:r>
            <a:r>
              <a:rPr dirty="0" sz="2550">
                <a:solidFill>
                  <a:srgbClr val="5C6F1F"/>
                </a:solidFill>
                <a:latin typeface="Arial"/>
                <a:cs typeface="Arial"/>
              </a:rPr>
              <a:t>h</a:t>
            </a:r>
            <a:r>
              <a:rPr dirty="0" sz="2550" spc="-20">
                <a:solidFill>
                  <a:srgbClr val="5C6F1F"/>
                </a:solidFill>
                <a:latin typeface="Arial"/>
                <a:cs typeface="Arial"/>
              </a:rPr>
              <a:t>ô</a:t>
            </a:r>
            <a:r>
              <a:rPr dirty="0" sz="2550">
                <a:solidFill>
                  <a:srgbClr val="5C6F1F"/>
                </a:solidFill>
                <a:latin typeface="Arial"/>
                <a:cs typeface="Arial"/>
              </a:rPr>
              <a:t>n</a:t>
            </a:r>
            <a:r>
              <a:rPr dirty="0" sz="2550" spc="120">
                <a:solidFill>
                  <a:srgbClr val="5C6F1F"/>
                </a:solidFill>
                <a:latin typeface="Arial"/>
                <a:cs typeface="Arial"/>
              </a:rPr>
              <a:t>g</a:t>
            </a:r>
            <a:r>
              <a:rPr dirty="0" sz="2550">
                <a:solidFill>
                  <a:srgbClr val="5C6F1F"/>
                </a:solidFill>
                <a:latin typeface="Arial"/>
                <a:cs typeface="Arial"/>
              </a:rPr>
              <a:t>	</a:t>
            </a:r>
            <a:r>
              <a:rPr dirty="0" sz="2550" spc="215">
                <a:solidFill>
                  <a:srgbClr val="5C6F1F"/>
                </a:solidFill>
                <a:latin typeface="Arial"/>
                <a:cs typeface="Arial"/>
              </a:rPr>
              <a:t>t</a:t>
            </a:r>
            <a:r>
              <a:rPr dirty="0" sz="2550" spc="90">
                <a:solidFill>
                  <a:srgbClr val="5C6F1F"/>
                </a:solidFill>
                <a:latin typeface="Arial"/>
                <a:cs typeface="Arial"/>
              </a:rPr>
              <a:t>i</a:t>
            </a:r>
            <a:r>
              <a:rPr dirty="0" sz="2550" spc="5">
                <a:solidFill>
                  <a:srgbClr val="5C6F1F"/>
                </a:solidFill>
                <a:latin typeface="Arial"/>
                <a:cs typeface="Arial"/>
              </a:rPr>
              <a:t>n</a:t>
            </a:r>
            <a:r>
              <a:rPr dirty="0" sz="2550">
                <a:solidFill>
                  <a:srgbClr val="5C6F1F"/>
                </a:solidFill>
                <a:latin typeface="Arial"/>
                <a:cs typeface="Arial"/>
              </a:rPr>
              <a:t>	</a:t>
            </a:r>
            <a:r>
              <a:rPr dirty="0" sz="2550" spc="90">
                <a:solidFill>
                  <a:srgbClr val="5C6F1F"/>
                </a:solidFill>
                <a:latin typeface="Arial"/>
                <a:cs typeface="Arial"/>
              </a:rPr>
              <a:t>li</a:t>
            </a:r>
            <a:r>
              <a:rPr dirty="0" sz="2550" spc="-85">
                <a:solidFill>
                  <a:srgbClr val="5C6F1F"/>
                </a:solidFill>
                <a:latin typeface="Arial"/>
                <a:cs typeface="Arial"/>
              </a:rPr>
              <a:t>ê</a:t>
            </a:r>
            <a:r>
              <a:rPr dirty="0" sz="2550" spc="5">
                <a:solidFill>
                  <a:srgbClr val="5C6F1F"/>
                </a:solidFill>
                <a:latin typeface="Arial"/>
                <a:cs typeface="Arial"/>
              </a:rPr>
              <a:t>n</a:t>
            </a:r>
            <a:r>
              <a:rPr dirty="0" sz="2550">
                <a:solidFill>
                  <a:srgbClr val="5C6F1F"/>
                </a:solidFill>
                <a:latin typeface="Arial"/>
                <a:cs typeface="Arial"/>
              </a:rPr>
              <a:t>	</a:t>
            </a:r>
            <a:r>
              <a:rPr dirty="0" sz="2550" spc="90">
                <a:solidFill>
                  <a:srgbClr val="5C6F1F"/>
                </a:solidFill>
                <a:latin typeface="Arial"/>
                <a:cs typeface="Arial"/>
              </a:rPr>
              <a:t>l</a:t>
            </a:r>
            <a:r>
              <a:rPr dirty="0" sz="2550" spc="85">
                <a:solidFill>
                  <a:srgbClr val="5C6F1F"/>
                </a:solidFill>
                <a:latin typeface="Arial"/>
                <a:cs typeface="Arial"/>
              </a:rPr>
              <a:t>ạ</a:t>
            </a:r>
            <a:r>
              <a:rPr dirty="0" sz="2550" spc="-105">
                <a:solidFill>
                  <a:srgbClr val="5C6F1F"/>
                </a:solidFill>
                <a:latin typeface="Arial"/>
                <a:cs typeface="Arial"/>
              </a:rPr>
              <a:t>c</a:t>
            </a:r>
            <a:r>
              <a:rPr dirty="0" sz="2550">
                <a:solidFill>
                  <a:srgbClr val="5C6F1F"/>
                </a:solidFill>
                <a:latin typeface="Arial"/>
                <a:cs typeface="Arial"/>
              </a:rPr>
              <a:t>	</a:t>
            </a:r>
            <a:r>
              <a:rPr dirty="0" sz="2550" spc="100">
                <a:solidFill>
                  <a:srgbClr val="5C6F1F"/>
                </a:solidFill>
                <a:latin typeface="Arial"/>
                <a:cs typeface="Arial"/>
              </a:rPr>
              <a:t>q</a:t>
            </a:r>
            <a:r>
              <a:rPr dirty="0" sz="2550" spc="-15">
                <a:solidFill>
                  <a:srgbClr val="5C6F1F"/>
                </a:solidFill>
                <a:latin typeface="Arial"/>
                <a:cs typeface="Arial"/>
              </a:rPr>
              <a:t>u</a:t>
            </a:r>
            <a:r>
              <a:rPr dirty="0" sz="2550" spc="90">
                <a:solidFill>
                  <a:srgbClr val="5C6F1F"/>
                </a:solidFill>
                <a:latin typeface="Arial"/>
                <a:cs typeface="Arial"/>
              </a:rPr>
              <a:t>a</a:t>
            </a:r>
            <a:r>
              <a:rPr dirty="0" sz="2550">
                <a:solidFill>
                  <a:srgbClr val="5C6F1F"/>
                </a:solidFill>
                <a:latin typeface="Arial"/>
                <a:cs typeface="Arial"/>
              </a:rPr>
              <a:t>	</a:t>
            </a:r>
            <a:r>
              <a:rPr dirty="0" sz="2550" spc="-110">
                <a:solidFill>
                  <a:srgbClr val="5C6F1F"/>
                </a:solidFill>
                <a:latin typeface="Arial"/>
                <a:cs typeface="Arial"/>
              </a:rPr>
              <a:t>c</a:t>
            </a:r>
            <a:r>
              <a:rPr dirty="0" sz="2550" spc="85">
                <a:solidFill>
                  <a:srgbClr val="5C6F1F"/>
                </a:solidFill>
                <a:latin typeface="Arial"/>
                <a:cs typeface="Arial"/>
              </a:rPr>
              <a:t>á</a:t>
            </a:r>
            <a:r>
              <a:rPr dirty="0" sz="2550" spc="-105">
                <a:solidFill>
                  <a:srgbClr val="5C6F1F"/>
                </a:solidFill>
                <a:latin typeface="Arial"/>
                <a:cs typeface="Arial"/>
              </a:rPr>
              <a:t>c</a:t>
            </a:r>
            <a:endParaRPr sz="25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42251" y="8019949"/>
            <a:ext cx="617220" cy="4178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550" spc="215">
                <a:solidFill>
                  <a:srgbClr val="5C6F1F"/>
                </a:solidFill>
                <a:latin typeface="Arial"/>
                <a:cs typeface="Arial"/>
              </a:rPr>
              <a:t>t</a:t>
            </a:r>
            <a:r>
              <a:rPr dirty="0" sz="2550" spc="110">
                <a:solidFill>
                  <a:srgbClr val="5C6F1F"/>
                </a:solidFill>
                <a:latin typeface="Arial"/>
                <a:cs typeface="Arial"/>
              </a:rPr>
              <a:t>r</a:t>
            </a:r>
            <a:r>
              <a:rPr dirty="0" sz="2550" spc="-85">
                <a:solidFill>
                  <a:srgbClr val="5C6F1F"/>
                </a:solidFill>
                <a:latin typeface="Arial"/>
                <a:cs typeface="Arial"/>
              </a:rPr>
              <a:t>ê</a:t>
            </a:r>
            <a:r>
              <a:rPr dirty="0" sz="2550" spc="5">
                <a:solidFill>
                  <a:srgbClr val="5C6F1F"/>
                </a:solidFill>
                <a:latin typeface="Arial"/>
                <a:cs typeface="Arial"/>
              </a:rPr>
              <a:t>n</a:t>
            </a:r>
            <a:endParaRPr sz="25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87900" y="8019949"/>
            <a:ext cx="654050" cy="41783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550" spc="100">
                <a:solidFill>
                  <a:srgbClr val="5C6F1F"/>
                </a:solidFill>
                <a:latin typeface="Arial"/>
                <a:cs typeface="Arial"/>
              </a:rPr>
              <a:t>đ</a:t>
            </a:r>
            <a:r>
              <a:rPr dirty="0" sz="2550" spc="90">
                <a:solidFill>
                  <a:srgbClr val="5C6F1F"/>
                </a:solidFill>
                <a:latin typeface="Arial"/>
                <a:cs typeface="Arial"/>
              </a:rPr>
              <a:t>i</a:t>
            </a:r>
            <a:r>
              <a:rPr dirty="0" sz="2550" spc="-85">
                <a:solidFill>
                  <a:srgbClr val="5C6F1F"/>
                </a:solidFill>
                <a:latin typeface="Arial"/>
                <a:cs typeface="Arial"/>
              </a:rPr>
              <a:t>ệ</a:t>
            </a:r>
            <a:r>
              <a:rPr dirty="0" sz="2550" spc="5">
                <a:solidFill>
                  <a:srgbClr val="5C6F1F"/>
                </a:solidFill>
                <a:latin typeface="Arial"/>
                <a:cs typeface="Arial"/>
              </a:rPr>
              <a:t>n</a:t>
            </a:r>
            <a:endParaRPr sz="25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0539" y="7440791"/>
            <a:ext cx="2769870" cy="1482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5"/>
              </a:spcBef>
              <a:tabLst>
                <a:tab pos="1840230" algn="l"/>
              </a:tabLst>
            </a:pPr>
            <a:r>
              <a:rPr dirty="0" sz="2550" spc="105">
                <a:solidFill>
                  <a:srgbClr val="5C6F1F"/>
                </a:solidFill>
                <a:latin typeface="Arial"/>
                <a:cs typeface="Arial"/>
              </a:rPr>
              <a:t>trang </a:t>
            </a:r>
            <a:r>
              <a:rPr dirty="0" sz="2550" spc="50">
                <a:solidFill>
                  <a:srgbClr val="5C6F1F"/>
                </a:solidFill>
                <a:latin typeface="Arial"/>
                <a:cs typeface="Arial"/>
              </a:rPr>
              <a:t>mạng </a:t>
            </a:r>
            <a:r>
              <a:rPr dirty="0" sz="2550" spc="5">
                <a:solidFill>
                  <a:srgbClr val="5C6F1F"/>
                </a:solidFill>
                <a:latin typeface="Arial"/>
                <a:cs typeface="Arial"/>
              </a:rPr>
              <a:t>xã </a:t>
            </a:r>
            <a:r>
              <a:rPr dirty="0" sz="2550" spc="20">
                <a:solidFill>
                  <a:srgbClr val="5C6F1F"/>
                </a:solidFill>
                <a:latin typeface="Arial"/>
                <a:cs typeface="Arial"/>
              </a:rPr>
              <a:t>hội  </a:t>
            </a:r>
            <a:r>
              <a:rPr dirty="0" sz="2550" spc="25">
                <a:solidFill>
                  <a:srgbClr val="5C6F1F"/>
                </a:solidFill>
                <a:latin typeface="Arial"/>
                <a:cs typeface="Arial"/>
              </a:rPr>
              <a:t>Download	</a:t>
            </a:r>
            <a:r>
              <a:rPr dirty="0" sz="2550" spc="100">
                <a:solidFill>
                  <a:srgbClr val="5C6F1F"/>
                </a:solidFill>
                <a:latin typeface="Arial"/>
                <a:cs typeface="Arial"/>
              </a:rPr>
              <a:t>app  </a:t>
            </a:r>
            <a:r>
              <a:rPr dirty="0" sz="2550" spc="75">
                <a:solidFill>
                  <a:srgbClr val="5C6F1F"/>
                </a:solidFill>
                <a:latin typeface="Arial"/>
                <a:cs typeface="Arial"/>
              </a:rPr>
              <a:t>thoại</a:t>
            </a:r>
            <a:endParaRPr sz="2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489278" y="513026"/>
            <a:ext cx="7594600" cy="1549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23645" algn="l"/>
                <a:tab pos="1744980" algn="l"/>
                <a:tab pos="4202430" algn="l"/>
                <a:tab pos="5469255" algn="l"/>
              </a:tabLst>
            </a:pPr>
            <a:r>
              <a:rPr dirty="0" sz="5000" spc="254" b="1">
                <a:solidFill>
                  <a:srgbClr val="B4C181"/>
                </a:solidFill>
                <a:latin typeface="Arial"/>
                <a:cs typeface="Arial"/>
              </a:rPr>
              <a:t>C</a:t>
            </a:r>
            <a:r>
              <a:rPr dirty="0" sz="5000" spc="275" b="1">
                <a:solidFill>
                  <a:srgbClr val="B4C181"/>
                </a:solidFill>
                <a:latin typeface="Arial"/>
                <a:cs typeface="Arial"/>
              </a:rPr>
              <a:t>Á</a:t>
            </a:r>
            <a:r>
              <a:rPr dirty="0" sz="5000" spc="-140" b="1">
                <a:solidFill>
                  <a:srgbClr val="B4C181"/>
                </a:solidFill>
                <a:latin typeface="Arial"/>
                <a:cs typeface="Arial"/>
              </a:rPr>
              <a:t>C</a:t>
            </a:r>
            <a:r>
              <a:rPr dirty="0" sz="5000" b="1">
                <a:solidFill>
                  <a:srgbClr val="B4C181"/>
                </a:solidFill>
                <a:latin typeface="Arial"/>
                <a:cs typeface="Arial"/>
              </a:rPr>
              <a:t>	</a:t>
            </a:r>
            <a:r>
              <a:rPr dirty="0" sz="5000" spc="254" b="1">
                <a:solidFill>
                  <a:srgbClr val="B4C181"/>
                </a:solidFill>
                <a:latin typeface="Arial"/>
                <a:cs typeface="Arial"/>
              </a:rPr>
              <a:t>C</a:t>
            </a:r>
            <a:r>
              <a:rPr dirty="0" sz="5000" spc="780" b="1">
                <a:solidFill>
                  <a:srgbClr val="B4C181"/>
                </a:solidFill>
                <a:latin typeface="Arial"/>
                <a:cs typeface="Arial"/>
              </a:rPr>
              <a:t>Ô</a:t>
            </a:r>
            <a:r>
              <a:rPr dirty="0" sz="5000" spc="1000" b="1">
                <a:solidFill>
                  <a:srgbClr val="B4C181"/>
                </a:solidFill>
                <a:latin typeface="Arial"/>
                <a:cs typeface="Arial"/>
              </a:rPr>
              <a:t>N</a:t>
            </a:r>
            <a:r>
              <a:rPr dirty="0" sz="5000" spc="-110" b="1">
                <a:solidFill>
                  <a:srgbClr val="B4C181"/>
                </a:solidFill>
                <a:latin typeface="Arial"/>
                <a:cs typeface="Arial"/>
              </a:rPr>
              <a:t>G</a:t>
            </a:r>
            <a:r>
              <a:rPr dirty="0" sz="5000" b="1">
                <a:solidFill>
                  <a:srgbClr val="B4C181"/>
                </a:solidFill>
                <a:latin typeface="Arial"/>
                <a:cs typeface="Arial"/>
              </a:rPr>
              <a:t>	</a:t>
            </a:r>
            <a:r>
              <a:rPr dirty="0" sz="5000" spc="254" b="1">
                <a:solidFill>
                  <a:srgbClr val="B4C181"/>
                </a:solidFill>
                <a:latin typeface="Arial"/>
                <a:cs typeface="Arial"/>
              </a:rPr>
              <a:t>C</a:t>
            </a:r>
            <a:r>
              <a:rPr dirty="0" sz="5000" spc="90" b="1">
                <a:solidFill>
                  <a:srgbClr val="B4C181"/>
                </a:solidFill>
                <a:latin typeface="Arial"/>
                <a:cs typeface="Arial"/>
              </a:rPr>
              <a:t>Ụ</a:t>
            </a:r>
            <a:r>
              <a:rPr dirty="0" sz="5000" b="1">
                <a:solidFill>
                  <a:srgbClr val="B4C181"/>
                </a:solidFill>
                <a:latin typeface="Arial"/>
                <a:cs typeface="Arial"/>
              </a:rPr>
              <a:t>	</a:t>
            </a:r>
            <a:r>
              <a:rPr dirty="0" sz="5000" spc="630" b="1">
                <a:solidFill>
                  <a:srgbClr val="B4C181"/>
                </a:solidFill>
                <a:latin typeface="Arial"/>
                <a:cs typeface="Arial"/>
              </a:rPr>
              <a:t>Đ</a:t>
            </a:r>
            <a:r>
              <a:rPr dirty="0" sz="5000" spc="75" b="1">
                <a:solidFill>
                  <a:srgbClr val="B4C181"/>
                </a:solidFill>
                <a:latin typeface="Arial"/>
                <a:cs typeface="Arial"/>
              </a:rPr>
              <a:t>Ư</a:t>
            </a:r>
            <a:r>
              <a:rPr dirty="0" sz="5000" spc="400" b="1">
                <a:solidFill>
                  <a:srgbClr val="B4C181"/>
                </a:solidFill>
                <a:latin typeface="Arial"/>
                <a:cs typeface="Arial"/>
              </a:rPr>
              <a:t>Ợ</a:t>
            </a:r>
            <a:r>
              <a:rPr dirty="0" sz="5000" spc="-85" b="1">
                <a:solidFill>
                  <a:srgbClr val="B4C181"/>
                </a:solidFill>
                <a:latin typeface="Arial"/>
                <a:cs typeface="Arial"/>
              </a:rPr>
              <a:t>C  </a:t>
            </a:r>
            <a:r>
              <a:rPr dirty="0" sz="5000" spc="-175" b="1">
                <a:solidFill>
                  <a:srgbClr val="B4C181"/>
                </a:solidFill>
                <a:latin typeface="Arial"/>
                <a:cs typeface="Arial"/>
              </a:rPr>
              <a:t>SỬ	</a:t>
            </a:r>
            <a:r>
              <a:rPr dirty="0" sz="5000" spc="490" b="1">
                <a:solidFill>
                  <a:srgbClr val="B4C181"/>
                </a:solidFill>
                <a:latin typeface="Arial"/>
                <a:cs typeface="Arial"/>
              </a:rPr>
              <a:t>DỤNG</a:t>
            </a:r>
            <a:endParaRPr sz="5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01978" y="2464950"/>
            <a:ext cx="857250" cy="152400"/>
          </a:xfrm>
          <a:custGeom>
            <a:avLst/>
            <a:gdLst/>
            <a:ahLst/>
            <a:cxnLst/>
            <a:rect l="l" t="t" r="r" b="b"/>
            <a:pathLst>
              <a:path w="857250" h="152400">
                <a:moveTo>
                  <a:pt x="857250" y="152400"/>
                </a:moveTo>
                <a:lnTo>
                  <a:pt x="0" y="152400"/>
                </a:lnTo>
                <a:lnTo>
                  <a:pt x="0" y="0"/>
                </a:lnTo>
                <a:lnTo>
                  <a:pt x="857250" y="0"/>
                </a:lnTo>
                <a:lnTo>
                  <a:pt x="857250" y="152400"/>
                </a:lnTo>
                <a:close/>
              </a:path>
            </a:pathLst>
          </a:custGeom>
          <a:solidFill>
            <a:srgbClr val="5C6F1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501978" y="2956200"/>
            <a:ext cx="2190750" cy="2190750"/>
            <a:chOff x="1501978" y="2956200"/>
            <a:chExt cx="2190750" cy="2190750"/>
          </a:xfrm>
        </p:grpSpPr>
        <p:sp>
          <p:nvSpPr>
            <p:cNvPr id="6" name="object 6"/>
            <p:cNvSpPr/>
            <p:nvPr/>
          </p:nvSpPr>
          <p:spPr>
            <a:xfrm>
              <a:off x="1501978" y="2956200"/>
              <a:ext cx="2190750" cy="2190750"/>
            </a:xfrm>
            <a:custGeom>
              <a:avLst/>
              <a:gdLst/>
              <a:ahLst/>
              <a:cxnLst/>
              <a:rect l="l" t="t" r="r" b="b"/>
              <a:pathLst>
                <a:path w="2190750" h="2190750">
                  <a:moveTo>
                    <a:pt x="2190750" y="2190750"/>
                  </a:moveTo>
                  <a:lnTo>
                    <a:pt x="0" y="2190750"/>
                  </a:lnTo>
                  <a:lnTo>
                    <a:pt x="0" y="0"/>
                  </a:lnTo>
                  <a:lnTo>
                    <a:pt x="2190750" y="0"/>
                  </a:lnTo>
                  <a:lnTo>
                    <a:pt x="2190750" y="2190750"/>
                  </a:lnTo>
                  <a:close/>
                </a:path>
              </a:pathLst>
            </a:custGeom>
            <a:solidFill>
              <a:srgbClr val="B4C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26750" y="3380567"/>
              <a:ext cx="1343024" cy="13430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4882164" y="2956200"/>
            <a:ext cx="2190750" cy="2190750"/>
            <a:chOff x="4882164" y="2956200"/>
            <a:chExt cx="2190750" cy="2190750"/>
          </a:xfrm>
        </p:grpSpPr>
        <p:sp>
          <p:nvSpPr>
            <p:cNvPr id="9" name="object 9"/>
            <p:cNvSpPr/>
            <p:nvPr/>
          </p:nvSpPr>
          <p:spPr>
            <a:xfrm>
              <a:off x="4882164" y="2956200"/>
              <a:ext cx="2190750" cy="2190750"/>
            </a:xfrm>
            <a:custGeom>
              <a:avLst/>
              <a:gdLst/>
              <a:ahLst/>
              <a:cxnLst/>
              <a:rect l="l" t="t" r="r" b="b"/>
              <a:pathLst>
                <a:path w="2190750" h="2190750">
                  <a:moveTo>
                    <a:pt x="2190750" y="2190750"/>
                  </a:moveTo>
                  <a:lnTo>
                    <a:pt x="0" y="2190750"/>
                  </a:lnTo>
                  <a:lnTo>
                    <a:pt x="0" y="0"/>
                  </a:lnTo>
                  <a:lnTo>
                    <a:pt x="2190750" y="0"/>
                  </a:lnTo>
                  <a:lnTo>
                    <a:pt x="2190750" y="2190750"/>
                  </a:lnTo>
                  <a:close/>
                </a:path>
              </a:pathLst>
            </a:custGeom>
            <a:solidFill>
              <a:srgbClr val="B4C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270845" y="3236366"/>
              <a:ext cx="1409699" cy="1628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8262335" y="2956200"/>
            <a:ext cx="2190750" cy="2190750"/>
            <a:chOff x="8262335" y="2956200"/>
            <a:chExt cx="2190750" cy="2190750"/>
          </a:xfrm>
        </p:grpSpPr>
        <p:sp>
          <p:nvSpPr>
            <p:cNvPr id="12" name="object 12"/>
            <p:cNvSpPr/>
            <p:nvPr/>
          </p:nvSpPr>
          <p:spPr>
            <a:xfrm>
              <a:off x="8262335" y="2956200"/>
              <a:ext cx="2190750" cy="2190750"/>
            </a:xfrm>
            <a:custGeom>
              <a:avLst/>
              <a:gdLst/>
              <a:ahLst/>
              <a:cxnLst/>
              <a:rect l="l" t="t" r="r" b="b"/>
              <a:pathLst>
                <a:path w="2190750" h="2190750">
                  <a:moveTo>
                    <a:pt x="2190750" y="2190750"/>
                  </a:moveTo>
                  <a:lnTo>
                    <a:pt x="0" y="2190750"/>
                  </a:lnTo>
                  <a:lnTo>
                    <a:pt x="0" y="0"/>
                  </a:lnTo>
                  <a:lnTo>
                    <a:pt x="2190750" y="0"/>
                  </a:lnTo>
                  <a:lnTo>
                    <a:pt x="2190750" y="2190750"/>
                  </a:lnTo>
                  <a:close/>
                </a:path>
              </a:pathLst>
            </a:custGeom>
            <a:solidFill>
              <a:srgbClr val="B4C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651442" y="3289736"/>
              <a:ext cx="1485899" cy="14858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0791476" y="5791263"/>
            <a:ext cx="473837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305" b="1">
                <a:solidFill>
                  <a:srgbClr val="B4C181"/>
                </a:solidFill>
                <a:latin typeface="Arial"/>
                <a:cs typeface="Arial"/>
              </a:rPr>
              <a:t>F</a:t>
            </a:r>
            <a:r>
              <a:rPr dirty="0" sz="5000" spc="130" b="1">
                <a:solidFill>
                  <a:srgbClr val="B4C181"/>
                </a:solidFill>
                <a:latin typeface="Arial"/>
                <a:cs typeface="Arial"/>
              </a:rPr>
              <a:t>R</a:t>
            </a:r>
            <a:r>
              <a:rPr dirty="0" sz="5000" spc="275" b="1">
                <a:solidFill>
                  <a:srgbClr val="B4C181"/>
                </a:solidFill>
                <a:latin typeface="Arial"/>
                <a:cs typeface="Arial"/>
              </a:rPr>
              <a:t>A</a:t>
            </a:r>
            <a:r>
              <a:rPr dirty="0" sz="5000" spc="905" b="1">
                <a:solidFill>
                  <a:srgbClr val="B4C181"/>
                </a:solidFill>
                <a:latin typeface="Arial"/>
                <a:cs typeface="Arial"/>
              </a:rPr>
              <a:t>M</a:t>
            </a:r>
            <a:r>
              <a:rPr dirty="0" sz="5000" spc="350" b="1">
                <a:solidFill>
                  <a:srgbClr val="B4C181"/>
                </a:solidFill>
                <a:latin typeface="Arial"/>
                <a:cs typeface="Arial"/>
              </a:rPr>
              <a:t>E</a:t>
            </a:r>
            <a:r>
              <a:rPr dirty="0" sz="5000" spc="745" b="1">
                <a:solidFill>
                  <a:srgbClr val="B4C181"/>
                </a:solidFill>
                <a:latin typeface="Arial"/>
                <a:cs typeface="Arial"/>
              </a:rPr>
              <a:t>W</a:t>
            </a:r>
            <a:r>
              <a:rPr dirty="0" sz="5000" spc="780" b="1">
                <a:solidFill>
                  <a:srgbClr val="B4C181"/>
                </a:solidFill>
                <a:latin typeface="Arial"/>
                <a:cs typeface="Arial"/>
              </a:rPr>
              <a:t>O</a:t>
            </a:r>
            <a:r>
              <a:rPr dirty="0" sz="5000" spc="130" b="1">
                <a:solidFill>
                  <a:srgbClr val="B4C181"/>
                </a:solidFill>
                <a:latin typeface="Arial"/>
                <a:cs typeface="Arial"/>
              </a:rPr>
              <a:t>R</a:t>
            </a:r>
            <a:r>
              <a:rPr dirty="0" sz="5000" spc="-170" b="1">
                <a:solidFill>
                  <a:srgbClr val="B4C181"/>
                </a:solidFill>
                <a:latin typeface="Arial"/>
                <a:cs typeface="Arial"/>
              </a:rPr>
              <a:t>K</a:t>
            </a:r>
            <a:endParaRPr sz="5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113397" y="6981200"/>
            <a:ext cx="857250" cy="152400"/>
          </a:xfrm>
          <a:custGeom>
            <a:avLst/>
            <a:gdLst/>
            <a:ahLst/>
            <a:cxnLst/>
            <a:rect l="l" t="t" r="r" b="b"/>
            <a:pathLst>
              <a:path w="857250" h="152400">
                <a:moveTo>
                  <a:pt x="857250" y="152400"/>
                </a:moveTo>
                <a:lnTo>
                  <a:pt x="0" y="152400"/>
                </a:lnTo>
                <a:lnTo>
                  <a:pt x="0" y="0"/>
                </a:lnTo>
                <a:lnTo>
                  <a:pt x="857250" y="0"/>
                </a:lnTo>
                <a:lnTo>
                  <a:pt x="857250" y="152400"/>
                </a:lnTo>
                <a:close/>
              </a:path>
            </a:pathLst>
          </a:custGeom>
          <a:solidFill>
            <a:srgbClr val="5C6F1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11641104" y="2956200"/>
            <a:ext cx="2190750" cy="2190750"/>
            <a:chOff x="11641104" y="2956200"/>
            <a:chExt cx="2190750" cy="2190750"/>
          </a:xfrm>
        </p:grpSpPr>
        <p:sp>
          <p:nvSpPr>
            <p:cNvPr id="17" name="object 17"/>
            <p:cNvSpPr/>
            <p:nvPr/>
          </p:nvSpPr>
          <p:spPr>
            <a:xfrm>
              <a:off x="11641104" y="2956200"/>
              <a:ext cx="2190750" cy="2190750"/>
            </a:xfrm>
            <a:custGeom>
              <a:avLst/>
              <a:gdLst/>
              <a:ahLst/>
              <a:cxnLst/>
              <a:rect l="l" t="t" r="r" b="b"/>
              <a:pathLst>
                <a:path w="2190750" h="2190750">
                  <a:moveTo>
                    <a:pt x="2190750" y="2190750"/>
                  </a:moveTo>
                  <a:lnTo>
                    <a:pt x="0" y="2190750"/>
                  </a:lnTo>
                  <a:lnTo>
                    <a:pt x="0" y="0"/>
                  </a:lnTo>
                  <a:lnTo>
                    <a:pt x="2190750" y="0"/>
                  </a:lnTo>
                  <a:lnTo>
                    <a:pt x="2190750" y="2190750"/>
                  </a:lnTo>
                  <a:close/>
                </a:path>
              </a:pathLst>
            </a:custGeom>
            <a:solidFill>
              <a:srgbClr val="CFDA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223089" y="3380567"/>
              <a:ext cx="1028699" cy="153350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15019842" y="2956200"/>
            <a:ext cx="2190750" cy="2190750"/>
            <a:chOff x="15019842" y="2956200"/>
            <a:chExt cx="2190750" cy="2190750"/>
          </a:xfrm>
        </p:grpSpPr>
        <p:sp>
          <p:nvSpPr>
            <p:cNvPr id="20" name="object 20"/>
            <p:cNvSpPr/>
            <p:nvPr/>
          </p:nvSpPr>
          <p:spPr>
            <a:xfrm>
              <a:off x="15019842" y="2956200"/>
              <a:ext cx="2190750" cy="2190750"/>
            </a:xfrm>
            <a:custGeom>
              <a:avLst/>
              <a:gdLst/>
              <a:ahLst/>
              <a:cxnLst/>
              <a:rect l="l" t="t" r="r" b="b"/>
              <a:pathLst>
                <a:path w="2190750" h="2190750">
                  <a:moveTo>
                    <a:pt x="2190750" y="2190750"/>
                  </a:moveTo>
                  <a:lnTo>
                    <a:pt x="0" y="2190750"/>
                  </a:lnTo>
                  <a:lnTo>
                    <a:pt x="0" y="0"/>
                  </a:lnTo>
                  <a:lnTo>
                    <a:pt x="2190750" y="0"/>
                  </a:lnTo>
                  <a:lnTo>
                    <a:pt x="2190750" y="2190750"/>
                  </a:lnTo>
                  <a:close/>
                </a:path>
              </a:pathLst>
            </a:custGeom>
            <a:solidFill>
              <a:srgbClr val="C7D4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5448483" y="3435217"/>
              <a:ext cx="1333499" cy="1333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10034991" y="7506217"/>
            <a:ext cx="2190750" cy="2190750"/>
            <a:chOff x="10034991" y="7506217"/>
            <a:chExt cx="2190750" cy="2190750"/>
          </a:xfrm>
        </p:grpSpPr>
        <p:sp>
          <p:nvSpPr>
            <p:cNvPr id="23" name="object 23"/>
            <p:cNvSpPr/>
            <p:nvPr/>
          </p:nvSpPr>
          <p:spPr>
            <a:xfrm>
              <a:off x="10034991" y="7506217"/>
              <a:ext cx="2190750" cy="2190750"/>
            </a:xfrm>
            <a:custGeom>
              <a:avLst/>
              <a:gdLst/>
              <a:ahLst/>
              <a:cxnLst/>
              <a:rect l="l" t="t" r="r" b="b"/>
              <a:pathLst>
                <a:path w="2190750" h="2190750">
                  <a:moveTo>
                    <a:pt x="2190750" y="2190750"/>
                  </a:moveTo>
                  <a:lnTo>
                    <a:pt x="0" y="2190750"/>
                  </a:lnTo>
                  <a:lnTo>
                    <a:pt x="0" y="0"/>
                  </a:lnTo>
                  <a:lnTo>
                    <a:pt x="2190750" y="0"/>
                  </a:lnTo>
                  <a:lnTo>
                    <a:pt x="2190750" y="2190750"/>
                  </a:lnTo>
                  <a:close/>
                </a:path>
              </a:pathLst>
            </a:custGeom>
            <a:solidFill>
              <a:srgbClr val="C7D4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450464" y="7941411"/>
              <a:ext cx="1314449" cy="13144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13963040" y="7506217"/>
            <a:ext cx="2190750" cy="2190750"/>
            <a:chOff x="13963040" y="7506217"/>
            <a:chExt cx="2190750" cy="2190750"/>
          </a:xfrm>
        </p:grpSpPr>
        <p:sp>
          <p:nvSpPr>
            <p:cNvPr id="26" name="object 26"/>
            <p:cNvSpPr/>
            <p:nvPr/>
          </p:nvSpPr>
          <p:spPr>
            <a:xfrm>
              <a:off x="13963040" y="7506217"/>
              <a:ext cx="2190750" cy="2190750"/>
            </a:xfrm>
            <a:custGeom>
              <a:avLst/>
              <a:gdLst/>
              <a:ahLst/>
              <a:cxnLst/>
              <a:rect l="l" t="t" r="r" b="b"/>
              <a:pathLst>
                <a:path w="2190750" h="2190750">
                  <a:moveTo>
                    <a:pt x="2190750" y="2190750"/>
                  </a:moveTo>
                  <a:lnTo>
                    <a:pt x="0" y="2190750"/>
                  </a:lnTo>
                  <a:lnTo>
                    <a:pt x="0" y="0"/>
                  </a:lnTo>
                  <a:lnTo>
                    <a:pt x="2190750" y="0"/>
                  </a:lnTo>
                  <a:lnTo>
                    <a:pt x="2190750" y="2190750"/>
                  </a:lnTo>
                  <a:close/>
                </a:path>
              </a:pathLst>
            </a:custGeom>
            <a:solidFill>
              <a:srgbClr val="CFDA9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4354403" y="7941411"/>
              <a:ext cx="1409699" cy="14096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7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dirty="0" spc="35"/>
              <a:t>Website </a:t>
            </a:r>
            <a:r>
              <a:rPr dirty="0" spc="165"/>
              <a:t>bắt </a:t>
            </a:r>
            <a:r>
              <a:rPr dirty="0" spc="35"/>
              <a:t>mắt, </a:t>
            </a:r>
            <a:r>
              <a:rPr dirty="0" spc="5"/>
              <a:t>hiện</a:t>
            </a:r>
            <a:r>
              <a:rPr dirty="0" spc="254"/>
              <a:t> </a:t>
            </a:r>
            <a:r>
              <a:rPr dirty="0" spc="114"/>
              <a:t>đại</a:t>
            </a:r>
          </a:p>
          <a:p>
            <a:pPr marL="12700" marR="19685">
              <a:lnSpc>
                <a:spcPct val="125000"/>
              </a:lnSpc>
            </a:pPr>
            <a:r>
              <a:rPr dirty="0" spc="15"/>
              <a:t>Dễ </a:t>
            </a:r>
            <a:r>
              <a:rPr dirty="0" spc="100"/>
              <a:t>dàng </a:t>
            </a:r>
            <a:r>
              <a:rPr dirty="0" spc="65"/>
              <a:t>tìm </a:t>
            </a:r>
            <a:r>
              <a:rPr dirty="0" spc="-40"/>
              <a:t>kiếm, </a:t>
            </a:r>
            <a:r>
              <a:rPr dirty="0" spc="75"/>
              <a:t>thanh </a:t>
            </a:r>
            <a:r>
              <a:rPr dirty="0" spc="90"/>
              <a:t>toán </a:t>
            </a:r>
            <a:r>
              <a:rPr dirty="0" spc="-50"/>
              <a:t>sản  </a:t>
            </a:r>
            <a:r>
              <a:rPr dirty="0" spc="60"/>
              <a:t>phẩm</a:t>
            </a:r>
          </a:p>
          <a:p>
            <a:pPr marL="12700" marR="135255">
              <a:lnSpc>
                <a:spcPct val="125000"/>
              </a:lnSpc>
            </a:pPr>
            <a:r>
              <a:rPr dirty="0" spc="125"/>
              <a:t>Đáp </a:t>
            </a:r>
            <a:r>
              <a:rPr dirty="0" spc="-70"/>
              <a:t>ứng </a:t>
            </a:r>
            <a:r>
              <a:rPr dirty="0"/>
              <a:t>nhu </a:t>
            </a:r>
            <a:r>
              <a:rPr dirty="0" spc="-10"/>
              <a:t>cầu </a:t>
            </a:r>
            <a:r>
              <a:rPr dirty="0" spc="-220"/>
              <a:t>cơ </a:t>
            </a:r>
            <a:r>
              <a:rPr dirty="0" spc="80"/>
              <a:t>bản </a:t>
            </a:r>
            <a:r>
              <a:rPr dirty="0" spc="-10"/>
              <a:t>của </a:t>
            </a:r>
            <a:r>
              <a:rPr dirty="0" spc="80"/>
              <a:t>một  </a:t>
            </a:r>
            <a:r>
              <a:rPr dirty="0" spc="-15"/>
              <a:t>website </a:t>
            </a:r>
            <a:r>
              <a:rPr dirty="0" spc="80"/>
              <a:t>bán</a:t>
            </a:r>
            <a:r>
              <a:rPr dirty="0" spc="260"/>
              <a:t> </a:t>
            </a:r>
            <a:r>
              <a:rPr dirty="0" spc="90"/>
              <a:t>giày</a:t>
            </a:r>
          </a:p>
          <a:p>
            <a:pPr marL="12700" marR="5080">
              <a:lnSpc>
                <a:spcPct val="125000"/>
              </a:lnSpc>
            </a:pPr>
            <a:r>
              <a:rPr dirty="0" spc="110"/>
              <a:t>Làm </a:t>
            </a:r>
            <a:r>
              <a:rPr dirty="0" spc="5"/>
              <a:t>quen </a:t>
            </a:r>
            <a:r>
              <a:rPr dirty="0" spc="55"/>
              <a:t>và </a:t>
            </a:r>
            <a:r>
              <a:rPr dirty="0" spc="120"/>
              <a:t>áp </a:t>
            </a:r>
            <a:r>
              <a:rPr dirty="0" spc="65"/>
              <a:t>dụng </a:t>
            </a:r>
            <a:r>
              <a:rPr dirty="0" spc="-170"/>
              <a:t>được </a:t>
            </a:r>
            <a:r>
              <a:rPr dirty="0" spc="80"/>
              <a:t>một  </a:t>
            </a:r>
            <a:r>
              <a:rPr dirty="0" spc="-145"/>
              <a:t>số </a:t>
            </a:r>
            <a:r>
              <a:rPr dirty="0" spc="5"/>
              <a:t>công </a:t>
            </a:r>
            <a:r>
              <a:rPr dirty="0" spc="-65"/>
              <a:t>cụ </a:t>
            </a:r>
            <a:r>
              <a:rPr dirty="0" spc="55"/>
              <a:t>và framework </a:t>
            </a:r>
            <a:r>
              <a:rPr dirty="0" spc="40"/>
              <a:t>phổ </a:t>
            </a:r>
            <a:r>
              <a:rPr dirty="0" spc="35"/>
              <a:t>biến  </a:t>
            </a:r>
            <a:r>
              <a:rPr dirty="0" spc="65"/>
              <a:t>Giải </a:t>
            </a:r>
            <a:r>
              <a:rPr dirty="0" spc="55"/>
              <a:t>quyết </a:t>
            </a:r>
            <a:r>
              <a:rPr dirty="0" spc="-170"/>
              <a:t>được </a:t>
            </a:r>
            <a:r>
              <a:rPr dirty="0"/>
              <a:t>khó </a:t>
            </a:r>
            <a:r>
              <a:rPr dirty="0" spc="35"/>
              <a:t>khăn </a:t>
            </a:r>
            <a:r>
              <a:rPr dirty="0" spc="40"/>
              <a:t>khi </a:t>
            </a:r>
            <a:r>
              <a:rPr dirty="0" spc="35"/>
              <a:t>vận  </a:t>
            </a:r>
            <a:r>
              <a:rPr dirty="0" spc="30"/>
              <a:t>hành </a:t>
            </a:r>
            <a:r>
              <a:rPr dirty="0" spc="-40"/>
              <a:t>shop </a:t>
            </a:r>
            <a:r>
              <a:rPr dirty="0" spc="-70"/>
              <a:t>Phố</a:t>
            </a:r>
            <a:r>
              <a:rPr dirty="0" spc="375"/>
              <a:t> </a:t>
            </a:r>
            <a:r>
              <a:rPr dirty="0" spc="10"/>
              <a:t>Store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470942" y="425246"/>
            <a:ext cx="8620760" cy="8833485"/>
            <a:chOff x="9470942" y="425246"/>
            <a:chExt cx="8620760" cy="8833485"/>
          </a:xfrm>
        </p:grpSpPr>
        <p:sp>
          <p:nvSpPr>
            <p:cNvPr id="4" name="object 4"/>
            <p:cNvSpPr/>
            <p:nvPr/>
          </p:nvSpPr>
          <p:spPr>
            <a:xfrm>
              <a:off x="16853205" y="425258"/>
              <a:ext cx="1238250" cy="1209675"/>
            </a:xfrm>
            <a:custGeom>
              <a:avLst/>
              <a:gdLst/>
              <a:ahLst/>
              <a:cxnLst/>
              <a:rect l="l" t="t" r="r" b="b"/>
              <a:pathLst>
                <a:path w="1238250" h="1209675">
                  <a:moveTo>
                    <a:pt x="1238250" y="0"/>
                  </a:moveTo>
                  <a:lnTo>
                    <a:pt x="0" y="0"/>
                  </a:lnTo>
                  <a:lnTo>
                    <a:pt x="0" y="603440"/>
                  </a:lnTo>
                  <a:lnTo>
                    <a:pt x="0" y="1209675"/>
                  </a:lnTo>
                  <a:lnTo>
                    <a:pt x="1238250" y="1209675"/>
                  </a:lnTo>
                  <a:lnTo>
                    <a:pt x="1238250" y="603440"/>
                  </a:lnTo>
                  <a:lnTo>
                    <a:pt x="1238250" y="0"/>
                  </a:lnTo>
                  <a:close/>
                </a:path>
              </a:pathLst>
            </a:custGeom>
            <a:solidFill>
              <a:srgbClr val="F6F7F2">
                <a:alpha val="897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470942" y="1028699"/>
              <a:ext cx="8229600" cy="8229600"/>
            </a:xfrm>
            <a:custGeom>
              <a:avLst/>
              <a:gdLst/>
              <a:ahLst/>
              <a:cxnLst/>
              <a:rect l="l" t="t" r="r" b="b"/>
              <a:pathLst>
                <a:path w="8229600" h="8229600">
                  <a:moveTo>
                    <a:pt x="8229600" y="8229600"/>
                  </a:moveTo>
                  <a:lnTo>
                    <a:pt x="0" y="8229600"/>
                  </a:lnTo>
                  <a:lnTo>
                    <a:pt x="0" y="0"/>
                  </a:lnTo>
                  <a:lnTo>
                    <a:pt x="8229600" y="0"/>
                  </a:lnTo>
                  <a:lnTo>
                    <a:pt x="8229600" y="8229600"/>
                  </a:lnTo>
                  <a:close/>
                </a:path>
              </a:pathLst>
            </a:custGeom>
            <a:solidFill>
              <a:srgbClr val="B4C181">
                <a:alpha val="897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65345" y="1384102"/>
            <a:ext cx="5295265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9990" algn="l"/>
                <a:tab pos="2545715" algn="l"/>
                <a:tab pos="3777615" algn="l"/>
              </a:tabLst>
            </a:pPr>
            <a:r>
              <a:rPr dirty="0" sz="3500" spc="225">
                <a:solidFill>
                  <a:srgbClr val="B4C181"/>
                </a:solidFill>
              </a:rPr>
              <a:t>K</a:t>
            </a:r>
            <a:r>
              <a:rPr dirty="0" sz="3500" spc="310">
                <a:solidFill>
                  <a:srgbClr val="B4C181"/>
                </a:solidFill>
              </a:rPr>
              <a:t>Ế</a:t>
            </a:r>
            <a:r>
              <a:rPr dirty="0" sz="3500" spc="-100">
                <a:solidFill>
                  <a:srgbClr val="B4C181"/>
                </a:solidFill>
              </a:rPr>
              <a:t>T</a:t>
            </a:r>
            <a:r>
              <a:rPr dirty="0" sz="3500">
                <a:solidFill>
                  <a:srgbClr val="B4C181"/>
                </a:solidFill>
              </a:rPr>
              <a:t>	</a:t>
            </a:r>
            <a:r>
              <a:rPr dirty="0" sz="3500" spc="735">
                <a:solidFill>
                  <a:srgbClr val="B4C181"/>
                </a:solidFill>
              </a:rPr>
              <a:t>Q</a:t>
            </a:r>
            <a:r>
              <a:rPr dirty="0" sz="3500" spc="409">
                <a:solidFill>
                  <a:srgbClr val="B4C181"/>
                </a:solidFill>
              </a:rPr>
              <a:t>U</a:t>
            </a:r>
            <a:r>
              <a:rPr dirty="0" sz="3500" spc="-85">
                <a:solidFill>
                  <a:srgbClr val="B4C181"/>
                </a:solidFill>
              </a:rPr>
              <a:t>Ả</a:t>
            </a:r>
            <a:r>
              <a:rPr dirty="0" sz="3500">
                <a:solidFill>
                  <a:srgbClr val="B4C181"/>
                </a:solidFill>
              </a:rPr>
              <a:t>	</a:t>
            </a:r>
            <a:r>
              <a:rPr dirty="0" sz="3500" spc="509">
                <a:solidFill>
                  <a:srgbClr val="B4C181"/>
                </a:solidFill>
              </a:rPr>
              <a:t>Đ</a:t>
            </a:r>
            <a:r>
              <a:rPr dirty="0" sz="3500" spc="260">
                <a:solidFill>
                  <a:srgbClr val="B4C181"/>
                </a:solidFill>
              </a:rPr>
              <a:t>Ạ</a:t>
            </a:r>
            <a:r>
              <a:rPr dirty="0" sz="3500" spc="-100">
                <a:solidFill>
                  <a:srgbClr val="B4C181"/>
                </a:solidFill>
              </a:rPr>
              <a:t>T</a:t>
            </a:r>
            <a:r>
              <a:rPr dirty="0" sz="3500">
                <a:solidFill>
                  <a:srgbClr val="B4C181"/>
                </a:solidFill>
              </a:rPr>
              <a:t>	</a:t>
            </a:r>
            <a:r>
              <a:rPr dirty="0" sz="3500" spc="509">
                <a:solidFill>
                  <a:srgbClr val="B4C181"/>
                </a:solidFill>
              </a:rPr>
              <a:t>Đ</a:t>
            </a:r>
            <a:r>
              <a:rPr dirty="0" sz="3500" spc="120">
                <a:solidFill>
                  <a:srgbClr val="B4C181"/>
                </a:solidFill>
              </a:rPr>
              <a:t>Ư</a:t>
            </a:r>
            <a:r>
              <a:rPr dirty="0" sz="3500" spc="350">
                <a:solidFill>
                  <a:srgbClr val="B4C181"/>
                </a:solidFill>
              </a:rPr>
              <a:t>Ợ</a:t>
            </a:r>
            <a:r>
              <a:rPr dirty="0" sz="3500" spc="-100">
                <a:solidFill>
                  <a:srgbClr val="B4C181"/>
                </a:solidFill>
              </a:rPr>
              <a:t>C</a:t>
            </a:r>
            <a:endParaRPr sz="3500"/>
          </a:p>
        </p:txBody>
      </p:sp>
      <p:sp>
        <p:nvSpPr>
          <p:cNvPr id="7" name="object 7"/>
          <p:cNvSpPr txBox="1"/>
          <p:nvPr/>
        </p:nvSpPr>
        <p:spPr>
          <a:xfrm>
            <a:off x="12385206" y="1384102"/>
            <a:ext cx="241300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356995" algn="l"/>
              </a:tabLst>
            </a:pPr>
            <a:r>
              <a:rPr dirty="0" sz="3500" spc="585" b="1">
                <a:solidFill>
                  <a:srgbClr val="F6F7F2"/>
                </a:solidFill>
                <a:latin typeface="Arial"/>
                <a:cs typeface="Arial"/>
              </a:rPr>
              <a:t>H</a:t>
            </a:r>
            <a:r>
              <a:rPr dirty="0" sz="3500" spc="260" b="1">
                <a:solidFill>
                  <a:srgbClr val="F6F7F2"/>
                </a:solidFill>
                <a:latin typeface="Arial"/>
                <a:cs typeface="Arial"/>
              </a:rPr>
              <a:t>Ạ</a:t>
            </a:r>
            <a:r>
              <a:rPr dirty="0" sz="3500" spc="425" b="1">
                <a:solidFill>
                  <a:srgbClr val="F6F7F2"/>
                </a:solidFill>
                <a:latin typeface="Arial"/>
                <a:cs typeface="Arial"/>
              </a:rPr>
              <a:t>N</a:t>
            </a:r>
            <a:r>
              <a:rPr dirty="0" sz="3500" b="1">
                <a:solidFill>
                  <a:srgbClr val="F6F7F2"/>
                </a:solidFill>
                <a:latin typeface="Arial"/>
                <a:cs typeface="Arial"/>
              </a:rPr>
              <a:t>	</a:t>
            </a:r>
            <a:r>
              <a:rPr dirty="0" sz="3500" spc="245" b="1">
                <a:solidFill>
                  <a:srgbClr val="F6F7F2"/>
                </a:solidFill>
                <a:latin typeface="Arial"/>
                <a:cs typeface="Arial"/>
              </a:rPr>
              <a:t>C</a:t>
            </a:r>
            <a:r>
              <a:rPr dirty="0" sz="3500" spc="585" b="1">
                <a:solidFill>
                  <a:srgbClr val="F6F7F2"/>
                </a:solidFill>
                <a:latin typeface="Arial"/>
                <a:cs typeface="Arial"/>
              </a:rPr>
              <a:t>H</a:t>
            </a:r>
            <a:r>
              <a:rPr dirty="0" sz="3500" spc="-35" b="1">
                <a:solidFill>
                  <a:srgbClr val="F6F7F2"/>
                </a:solidFill>
                <a:latin typeface="Arial"/>
                <a:cs typeface="Arial"/>
              </a:rPr>
              <a:t>Ế</a:t>
            </a:r>
            <a:endParaRPr sz="35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090068" y="1784088"/>
            <a:ext cx="1263650" cy="2940685"/>
            <a:chOff x="10090068" y="1784088"/>
            <a:chExt cx="1263650" cy="2940685"/>
          </a:xfrm>
        </p:grpSpPr>
        <p:sp>
          <p:nvSpPr>
            <p:cNvPr id="9" name="object 9"/>
            <p:cNvSpPr/>
            <p:nvPr/>
          </p:nvSpPr>
          <p:spPr>
            <a:xfrm>
              <a:off x="10090068" y="2365113"/>
              <a:ext cx="857250" cy="152400"/>
            </a:xfrm>
            <a:custGeom>
              <a:avLst/>
              <a:gdLst/>
              <a:ahLst/>
              <a:cxnLst/>
              <a:rect l="l" t="t" r="r" b="b"/>
              <a:pathLst>
                <a:path w="857250" h="152400">
                  <a:moveTo>
                    <a:pt x="85725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857250" y="0"/>
                  </a:lnTo>
                  <a:lnTo>
                    <a:pt x="857250" y="152400"/>
                  </a:lnTo>
                  <a:close/>
                </a:path>
              </a:pathLst>
            </a:custGeom>
            <a:solidFill>
              <a:srgbClr val="B4C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496153" y="1784088"/>
              <a:ext cx="857250" cy="152400"/>
            </a:xfrm>
            <a:custGeom>
              <a:avLst/>
              <a:gdLst/>
              <a:ahLst/>
              <a:cxnLst/>
              <a:rect l="l" t="t" r="r" b="b"/>
              <a:pathLst>
                <a:path w="857250" h="152400">
                  <a:moveTo>
                    <a:pt x="857250" y="152400"/>
                  </a:moveTo>
                  <a:lnTo>
                    <a:pt x="0" y="152400"/>
                  </a:lnTo>
                  <a:lnTo>
                    <a:pt x="0" y="0"/>
                  </a:lnTo>
                  <a:lnTo>
                    <a:pt x="857250" y="0"/>
                  </a:lnTo>
                  <a:lnTo>
                    <a:pt x="857250" y="152400"/>
                  </a:lnTo>
                  <a:close/>
                </a:path>
              </a:pathLst>
            </a:custGeom>
            <a:solidFill>
              <a:srgbClr val="F6F7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905728" y="2886251"/>
              <a:ext cx="95250" cy="952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905728" y="3467276"/>
              <a:ext cx="95250" cy="952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905728" y="4629326"/>
              <a:ext cx="95250" cy="952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1163052" y="2513849"/>
            <a:ext cx="5629275" cy="23495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R="5080">
              <a:lnSpc>
                <a:spcPct val="125000"/>
              </a:lnSpc>
              <a:spcBef>
                <a:spcPts val="90"/>
              </a:spcBef>
            </a:pPr>
            <a:r>
              <a:rPr dirty="0" sz="3050" spc="-25">
                <a:solidFill>
                  <a:srgbClr val="F6F7F2"/>
                </a:solidFill>
                <a:latin typeface="Arial"/>
                <a:cs typeface="Arial"/>
              </a:rPr>
              <a:t>Còn </a:t>
            </a:r>
            <a:r>
              <a:rPr dirty="0" sz="3050" spc="50">
                <a:solidFill>
                  <a:srgbClr val="F6F7F2"/>
                </a:solidFill>
                <a:latin typeface="Arial"/>
                <a:cs typeface="Arial"/>
              </a:rPr>
              <a:t>thiếu </a:t>
            </a:r>
            <a:r>
              <a:rPr dirty="0" sz="3050">
                <a:solidFill>
                  <a:srgbClr val="F6F7F2"/>
                </a:solidFill>
                <a:latin typeface="Arial"/>
                <a:cs typeface="Arial"/>
              </a:rPr>
              <a:t>nhiều </a:t>
            </a:r>
            <a:r>
              <a:rPr dirty="0" sz="3050" spc="-150">
                <a:solidFill>
                  <a:srgbClr val="F6F7F2"/>
                </a:solidFill>
                <a:latin typeface="Arial"/>
                <a:cs typeface="Arial"/>
              </a:rPr>
              <a:t>chức </a:t>
            </a:r>
            <a:r>
              <a:rPr dirty="0" sz="3050" spc="65">
                <a:solidFill>
                  <a:srgbClr val="F6F7F2"/>
                </a:solidFill>
                <a:latin typeface="Arial"/>
                <a:cs typeface="Arial"/>
              </a:rPr>
              <a:t>năng  </a:t>
            </a:r>
            <a:r>
              <a:rPr dirty="0" sz="3050" spc="35">
                <a:solidFill>
                  <a:srgbClr val="F6F7F2"/>
                </a:solidFill>
                <a:latin typeface="Arial"/>
                <a:cs typeface="Arial"/>
              </a:rPr>
              <a:t>Những </a:t>
            </a:r>
            <a:r>
              <a:rPr dirty="0" sz="3050" spc="-150">
                <a:solidFill>
                  <a:srgbClr val="F6F7F2"/>
                </a:solidFill>
                <a:latin typeface="Arial"/>
                <a:cs typeface="Arial"/>
              </a:rPr>
              <a:t>chức </a:t>
            </a:r>
            <a:r>
              <a:rPr dirty="0" sz="3050" spc="65">
                <a:solidFill>
                  <a:srgbClr val="F6F7F2"/>
                </a:solidFill>
                <a:latin typeface="Arial"/>
                <a:cs typeface="Arial"/>
              </a:rPr>
              <a:t>năng </a:t>
            </a:r>
            <a:r>
              <a:rPr dirty="0" sz="3050" spc="-15">
                <a:solidFill>
                  <a:srgbClr val="F6F7F2"/>
                </a:solidFill>
                <a:latin typeface="Arial"/>
                <a:cs typeface="Arial"/>
              </a:rPr>
              <a:t>website </a:t>
            </a:r>
            <a:r>
              <a:rPr dirty="0" sz="3050" spc="100">
                <a:solidFill>
                  <a:srgbClr val="F6F7F2"/>
                </a:solidFill>
                <a:latin typeface="Arial"/>
                <a:cs typeface="Arial"/>
              </a:rPr>
              <a:t>đang  </a:t>
            </a:r>
            <a:r>
              <a:rPr dirty="0" sz="3050" spc="-70">
                <a:solidFill>
                  <a:srgbClr val="F6F7F2"/>
                </a:solidFill>
                <a:latin typeface="Arial"/>
                <a:cs typeface="Arial"/>
              </a:rPr>
              <a:t>có </a:t>
            </a:r>
            <a:r>
              <a:rPr dirty="0" sz="3050" spc="-45">
                <a:solidFill>
                  <a:srgbClr val="F6F7F2"/>
                </a:solidFill>
                <a:latin typeface="Arial"/>
                <a:cs typeface="Arial"/>
              </a:rPr>
              <a:t>còn </a:t>
            </a:r>
            <a:r>
              <a:rPr dirty="0" sz="3050" spc="-60">
                <a:solidFill>
                  <a:srgbClr val="F6F7F2"/>
                </a:solidFill>
                <a:latin typeface="Arial"/>
                <a:cs typeface="Arial"/>
              </a:rPr>
              <a:t>đơn</a:t>
            </a:r>
            <a:r>
              <a:rPr dirty="0" sz="3050" spc="480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3050" spc="90">
                <a:solidFill>
                  <a:srgbClr val="F6F7F2"/>
                </a:solidFill>
                <a:latin typeface="Arial"/>
                <a:cs typeface="Arial"/>
              </a:rPr>
              <a:t>giản</a:t>
            </a:r>
            <a:endParaRPr sz="3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15"/>
              </a:spcBef>
            </a:pPr>
            <a:r>
              <a:rPr dirty="0" sz="3050" spc="-75">
                <a:solidFill>
                  <a:srgbClr val="F6F7F2"/>
                </a:solidFill>
                <a:latin typeface="Arial"/>
                <a:cs typeface="Arial"/>
              </a:rPr>
              <a:t>Chưa </a:t>
            </a:r>
            <a:r>
              <a:rPr dirty="0" sz="3050" spc="-70">
                <a:solidFill>
                  <a:srgbClr val="F6F7F2"/>
                </a:solidFill>
                <a:latin typeface="Arial"/>
                <a:cs typeface="Arial"/>
              </a:rPr>
              <a:t>có </a:t>
            </a:r>
            <a:r>
              <a:rPr dirty="0" sz="3050" spc="-45">
                <a:solidFill>
                  <a:srgbClr val="F6F7F2"/>
                </a:solidFill>
                <a:latin typeface="Arial"/>
                <a:cs typeface="Arial"/>
              </a:rPr>
              <a:t>hệ </a:t>
            </a:r>
            <a:r>
              <a:rPr dirty="0" sz="3050" spc="80">
                <a:solidFill>
                  <a:srgbClr val="F6F7F2"/>
                </a:solidFill>
                <a:latin typeface="Arial"/>
                <a:cs typeface="Arial"/>
              </a:rPr>
              <a:t>thống</a:t>
            </a:r>
            <a:r>
              <a:rPr dirty="0" sz="3050" spc="670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3050" spc="-75">
                <a:solidFill>
                  <a:srgbClr val="F6F7F2"/>
                </a:solidFill>
                <a:latin typeface="Arial"/>
                <a:cs typeface="Arial"/>
              </a:rPr>
              <a:t>BE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30886" y="3987799"/>
            <a:ext cx="5346065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1580" b="0">
                <a:solidFill>
                  <a:srgbClr val="5C6F1F"/>
                </a:solidFill>
                <a:latin typeface="Arial"/>
                <a:cs typeface="Arial"/>
              </a:rPr>
              <a:t>D</a:t>
            </a:r>
            <a:r>
              <a:rPr dirty="0" sz="12000" spc="1030" b="0">
                <a:solidFill>
                  <a:srgbClr val="5C6F1F"/>
                </a:solidFill>
                <a:latin typeface="Arial"/>
                <a:cs typeface="Arial"/>
              </a:rPr>
              <a:t>E</a:t>
            </a:r>
            <a:r>
              <a:rPr dirty="0" sz="12000" spc="2325" b="0">
                <a:solidFill>
                  <a:srgbClr val="5C6F1F"/>
                </a:solidFill>
                <a:latin typeface="Arial"/>
                <a:cs typeface="Arial"/>
              </a:rPr>
              <a:t>M</a:t>
            </a:r>
            <a:r>
              <a:rPr dirty="0" sz="12000" spc="950" b="0">
                <a:solidFill>
                  <a:srgbClr val="5C6F1F"/>
                </a:solidFill>
                <a:latin typeface="Arial"/>
                <a:cs typeface="Arial"/>
              </a:rPr>
              <a:t>O</a:t>
            </a:r>
            <a:endParaRPr sz="1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577025" y="2"/>
            <a:ext cx="1711325" cy="3009265"/>
          </a:xfrm>
          <a:custGeom>
            <a:avLst/>
            <a:gdLst/>
            <a:ahLst/>
            <a:cxnLst/>
            <a:rect l="l" t="t" r="r" b="b"/>
            <a:pathLst>
              <a:path w="1711325" h="3009265">
                <a:moveTo>
                  <a:pt x="949993" y="1479787"/>
                </a:moveTo>
                <a:lnTo>
                  <a:pt x="902583" y="1478625"/>
                </a:lnTo>
                <a:lnTo>
                  <a:pt x="855775" y="1475173"/>
                </a:lnTo>
                <a:lnTo>
                  <a:pt x="809623" y="1469486"/>
                </a:lnTo>
                <a:lnTo>
                  <a:pt x="764181" y="1461619"/>
                </a:lnTo>
                <a:lnTo>
                  <a:pt x="719503" y="1451626"/>
                </a:lnTo>
                <a:lnTo>
                  <a:pt x="675644" y="1439562"/>
                </a:lnTo>
                <a:lnTo>
                  <a:pt x="632658" y="1425480"/>
                </a:lnTo>
                <a:lnTo>
                  <a:pt x="590601" y="1409436"/>
                </a:lnTo>
                <a:lnTo>
                  <a:pt x="549525" y="1391483"/>
                </a:lnTo>
                <a:lnTo>
                  <a:pt x="509487" y="1371676"/>
                </a:lnTo>
                <a:lnTo>
                  <a:pt x="470540" y="1350070"/>
                </a:lnTo>
                <a:lnTo>
                  <a:pt x="432738" y="1326719"/>
                </a:lnTo>
                <a:lnTo>
                  <a:pt x="396136" y="1301677"/>
                </a:lnTo>
                <a:lnTo>
                  <a:pt x="360790" y="1274999"/>
                </a:lnTo>
                <a:lnTo>
                  <a:pt x="326752" y="1246738"/>
                </a:lnTo>
                <a:lnTo>
                  <a:pt x="294077" y="1216951"/>
                </a:lnTo>
                <a:lnTo>
                  <a:pt x="262821" y="1185690"/>
                </a:lnTo>
                <a:lnTo>
                  <a:pt x="233037" y="1153010"/>
                </a:lnTo>
                <a:lnTo>
                  <a:pt x="204780" y="1118966"/>
                </a:lnTo>
                <a:lnTo>
                  <a:pt x="178104" y="1083612"/>
                </a:lnTo>
                <a:lnTo>
                  <a:pt x="153064" y="1047003"/>
                </a:lnTo>
                <a:lnTo>
                  <a:pt x="129715" y="1009193"/>
                </a:lnTo>
                <a:lnTo>
                  <a:pt x="108110" y="970235"/>
                </a:lnTo>
                <a:lnTo>
                  <a:pt x="88304" y="930186"/>
                </a:lnTo>
                <a:lnTo>
                  <a:pt x="70352" y="889099"/>
                </a:lnTo>
                <a:lnTo>
                  <a:pt x="54308" y="847028"/>
                </a:lnTo>
                <a:lnTo>
                  <a:pt x="40226" y="804028"/>
                </a:lnTo>
                <a:lnTo>
                  <a:pt x="28162" y="760154"/>
                </a:lnTo>
                <a:lnTo>
                  <a:pt x="18168" y="715459"/>
                </a:lnTo>
                <a:lnTo>
                  <a:pt x="10301" y="669998"/>
                </a:lnTo>
                <a:lnTo>
                  <a:pt x="4614" y="623826"/>
                </a:lnTo>
                <a:lnTo>
                  <a:pt x="1162" y="576997"/>
                </a:lnTo>
                <a:lnTo>
                  <a:pt x="0" y="529565"/>
                </a:lnTo>
                <a:lnTo>
                  <a:pt x="1675" y="474797"/>
                </a:lnTo>
                <a:lnTo>
                  <a:pt x="6546" y="420916"/>
                </a:lnTo>
                <a:lnTo>
                  <a:pt x="14375" y="367947"/>
                </a:lnTo>
                <a:lnTo>
                  <a:pt x="24926" y="315914"/>
                </a:lnTo>
                <a:lnTo>
                  <a:pt x="35561" y="264856"/>
                </a:lnTo>
                <a:lnTo>
                  <a:pt x="49589" y="215056"/>
                </a:lnTo>
                <a:lnTo>
                  <a:pt x="66991" y="166506"/>
                </a:lnTo>
                <a:lnTo>
                  <a:pt x="87751" y="119200"/>
                </a:lnTo>
                <a:lnTo>
                  <a:pt x="111850" y="73131"/>
                </a:lnTo>
                <a:lnTo>
                  <a:pt x="139271" y="28293"/>
                </a:lnTo>
                <a:lnTo>
                  <a:pt x="159202" y="0"/>
                </a:lnTo>
                <a:lnTo>
                  <a:pt x="1710973" y="0"/>
                </a:lnTo>
                <a:lnTo>
                  <a:pt x="1710973" y="1289257"/>
                </a:lnTo>
                <a:lnTo>
                  <a:pt x="1519104" y="1289257"/>
                </a:lnTo>
                <a:lnTo>
                  <a:pt x="1478614" y="1317995"/>
                </a:lnTo>
                <a:lnTo>
                  <a:pt x="1436631" y="1344676"/>
                </a:lnTo>
                <a:lnTo>
                  <a:pt x="1393226" y="1369213"/>
                </a:lnTo>
                <a:lnTo>
                  <a:pt x="1348467" y="1391525"/>
                </a:lnTo>
                <a:lnTo>
                  <a:pt x="1302424" y="1411525"/>
                </a:lnTo>
                <a:lnTo>
                  <a:pt x="1255166" y="1429132"/>
                </a:lnTo>
                <a:lnTo>
                  <a:pt x="1206763" y="1444260"/>
                </a:lnTo>
                <a:lnTo>
                  <a:pt x="1157283" y="1456826"/>
                </a:lnTo>
                <a:lnTo>
                  <a:pt x="1106797" y="1466746"/>
                </a:lnTo>
                <a:lnTo>
                  <a:pt x="1055374" y="1473935"/>
                </a:lnTo>
                <a:lnTo>
                  <a:pt x="1003082" y="1478310"/>
                </a:lnTo>
                <a:lnTo>
                  <a:pt x="949993" y="1479787"/>
                </a:lnTo>
                <a:close/>
              </a:path>
              <a:path w="1711325" h="3009265">
                <a:moveTo>
                  <a:pt x="480985" y="3008896"/>
                </a:moveTo>
                <a:lnTo>
                  <a:pt x="369655" y="2835429"/>
                </a:lnTo>
                <a:lnTo>
                  <a:pt x="426505" y="2797659"/>
                </a:lnTo>
                <a:lnTo>
                  <a:pt x="481916" y="2759890"/>
                </a:lnTo>
                <a:lnTo>
                  <a:pt x="535889" y="2722122"/>
                </a:lnTo>
                <a:lnTo>
                  <a:pt x="588422" y="2684354"/>
                </a:lnTo>
                <a:lnTo>
                  <a:pt x="639517" y="2646587"/>
                </a:lnTo>
                <a:lnTo>
                  <a:pt x="689172" y="2608821"/>
                </a:lnTo>
                <a:lnTo>
                  <a:pt x="737389" y="2571055"/>
                </a:lnTo>
                <a:lnTo>
                  <a:pt x="784166" y="2533289"/>
                </a:lnTo>
                <a:lnTo>
                  <a:pt x="829504" y="2495524"/>
                </a:lnTo>
                <a:lnTo>
                  <a:pt x="873404" y="2457759"/>
                </a:lnTo>
                <a:lnTo>
                  <a:pt x="915864" y="2419994"/>
                </a:lnTo>
                <a:lnTo>
                  <a:pt x="956885" y="2382230"/>
                </a:lnTo>
                <a:lnTo>
                  <a:pt x="996467" y="2344465"/>
                </a:lnTo>
                <a:lnTo>
                  <a:pt x="1034610" y="2306701"/>
                </a:lnTo>
                <a:lnTo>
                  <a:pt x="1071314" y="2268937"/>
                </a:lnTo>
                <a:lnTo>
                  <a:pt x="1106578" y="2231173"/>
                </a:lnTo>
                <a:lnTo>
                  <a:pt x="1140404" y="2193408"/>
                </a:lnTo>
                <a:lnTo>
                  <a:pt x="1172790" y="2155644"/>
                </a:lnTo>
                <a:lnTo>
                  <a:pt x="1203737" y="2117879"/>
                </a:lnTo>
                <a:lnTo>
                  <a:pt x="1233245" y="2080114"/>
                </a:lnTo>
                <a:lnTo>
                  <a:pt x="1261313" y="2042348"/>
                </a:lnTo>
                <a:lnTo>
                  <a:pt x="1287943" y="2004583"/>
                </a:lnTo>
                <a:lnTo>
                  <a:pt x="1313133" y="1966816"/>
                </a:lnTo>
                <a:lnTo>
                  <a:pt x="1336883" y="1929050"/>
                </a:lnTo>
                <a:lnTo>
                  <a:pt x="1359195" y="1891282"/>
                </a:lnTo>
                <a:lnTo>
                  <a:pt x="1380067" y="1853515"/>
                </a:lnTo>
                <a:lnTo>
                  <a:pt x="1399499" y="1815746"/>
                </a:lnTo>
                <a:lnTo>
                  <a:pt x="1417493" y="1777977"/>
                </a:lnTo>
                <a:lnTo>
                  <a:pt x="1434047" y="1740207"/>
                </a:lnTo>
                <a:lnTo>
                  <a:pt x="1449161" y="1702436"/>
                </a:lnTo>
                <a:lnTo>
                  <a:pt x="1462837" y="1664664"/>
                </a:lnTo>
                <a:lnTo>
                  <a:pt x="1475072" y="1626891"/>
                </a:lnTo>
                <a:lnTo>
                  <a:pt x="1485869" y="1589117"/>
                </a:lnTo>
                <a:lnTo>
                  <a:pt x="1495226" y="1551342"/>
                </a:lnTo>
                <a:lnTo>
                  <a:pt x="1503143" y="1513566"/>
                </a:lnTo>
                <a:lnTo>
                  <a:pt x="1509621" y="1475789"/>
                </a:lnTo>
                <a:lnTo>
                  <a:pt x="1514659" y="1438010"/>
                </a:lnTo>
                <a:lnTo>
                  <a:pt x="1520418" y="1362449"/>
                </a:lnTo>
                <a:lnTo>
                  <a:pt x="1521137" y="1324666"/>
                </a:lnTo>
                <a:lnTo>
                  <a:pt x="1520863" y="1315553"/>
                </a:lnTo>
                <a:lnTo>
                  <a:pt x="1520237" y="1306762"/>
                </a:lnTo>
                <a:lnTo>
                  <a:pt x="1519553" y="1298072"/>
                </a:lnTo>
                <a:lnTo>
                  <a:pt x="1519104" y="1289257"/>
                </a:lnTo>
                <a:lnTo>
                  <a:pt x="1710973" y="1289257"/>
                </a:lnTo>
                <a:lnTo>
                  <a:pt x="1710973" y="1937969"/>
                </a:lnTo>
                <a:lnTo>
                  <a:pt x="1664147" y="2000444"/>
                </a:lnTo>
                <a:lnTo>
                  <a:pt x="1634567" y="2037999"/>
                </a:lnTo>
                <a:lnTo>
                  <a:pt x="1604049" y="2075441"/>
                </a:lnTo>
                <a:lnTo>
                  <a:pt x="1572592" y="2112768"/>
                </a:lnTo>
                <a:lnTo>
                  <a:pt x="1540195" y="2149982"/>
                </a:lnTo>
                <a:lnTo>
                  <a:pt x="1506860" y="2187081"/>
                </a:lnTo>
                <a:lnTo>
                  <a:pt x="1472585" y="2224066"/>
                </a:lnTo>
                <a:lnTo>
                  <a:pt x="1437372" y="2260937"/>
                </a:lnTo>
                <a:lnTo>
                  <a:pt x="1401220" y="2297694"/>
                </a:lnTo>
                <a:lnTo>
                  <a:pt x="1364128" y="2334337"/>
                </a:lnTo>
                <a:lnTo>
                  <a:pt x="1326098" y="2370866"/>
                </a:lnTo>
                <a:lnTo>
                  <a:pt x="1287129" y="2407281"/>
                </a:lnTo>
                <a:lnTo>
                  <a:pt x="1247220" y="2443582"/>
                </a:lnTo>
                <a:lnTo>
                  <a:pt x="1206373" y="2479769"/>
                </a:lnTo>
                <a:lnTo>
                  <a:pt x="1164587" y="2515842"/>
                </a:lnTo>
                <a:lnTo>
                  <a:pt x="1121861" y="2551801"/>
                </a:lnTo>
                <a:lnTo>
                  <a:pt x="1078197" y="2587646"/>
                </a:lnTo>
                <a:lnTo>
                  <a:pt x="1033594" y="2623377"/>
                </a:lnTo>
                <a:lnTo>
                  <a:pt x="988051" y="2658994"/>
                </a:lnTo>
                <a:lnTo>
                  <a:pt x="941570" y="2694497"/>
                </a:lnTo>
                <a:lnTo>
                  <a:pt x="894150" y="2729886"/>
                </a:lnTo>
                <a:lnTo>
                  <a:pt x="845791" y="2765161"/>
                </a:lnTo>
                <a:lnTo>
                  <a:pt x="796492" y="2800322"/>
                </a:lnTo>
                <a:lnTo>
                  <a:pt x="746168" y="2835429"/>
                </a:lnTo>
                <a:lnTo>
                  <a:pt x="695079" y="2870302"/>
                </a:lnTo>
                <a:lnTo>
                  <a:pt x="642964" y="2905122"/>
                </a:lnTo>
                <a:lnTo>
                  <a:pt x="589910" y="2939827"/>
                </a:lnTo>
                <a:lnTo>
                  <a:pt x="535917" y="2974418"/>
                </a:lnTo>
                <a:lnTo>
                  <a:pt x="480985" y="3008896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272778" y="2"/>
            <a:ext cx="2129155" cy="3009265"/>
          </a:xfrm>
          <a:custGeom>
            <a:avLst/>
            <a:gdLst/>
            <a:ahLst/>
            <a:cxnLst/>
            <a:rect l="l" t="t" r="r" b="b"/>
            <a:pathLst>
              <a:path w="2129155" h="3009265">
                <a:moveTo>
                  <a:pt x="949993" y="1479787"/>
                </a:moveTo>
                <a:lnTo>
                  <a:pt x="901111" y="1478551"/>
                </a:lnTo>
                <a:lnTo>
                  <a:pt x="852871" y="1474880"/>
                </a:lnTo>
                <a:lnTo>
                  <a:pt x="805332" y="1468836"/>
                </a:lnTo>
                <a:lnTo>
                  <a:pt x="758553" y="1460478"/>
                </a:lnTo>
                <a:lnTo>
                  <a:pt x="712595" y="1449865"/>
                </a:lnTo>
                <a:lnTo>
                  <a:pt x="667516" y="1437058"/>
                </a:lnTo>
                <a:lnTo>
                  <a:pt x="623377" y="1422116"/>
                </a:lnTo>
                <a:lnTo>
                  <a:pt x="580238" y="1405099"/>
                </a:lnTo>
                <a:lnTo>
                  <a:pt x="538157" y="1386067"/>
                </a:lnTo>
                <a:lnTo>
                  <a:pt x="497196" y="1365080"/>
                </a:lnTo>
                <a:lnTo>
                  <a:pt x="457413" y="1342196"/>
                </a:lnTo>
                <a:lnTo>
                  <a:pt x="418869" y="1317477"/>
                </a:lnTo>
                <a:lnTo>
                  <a:pt x="381622" y="1290981"/>
                </a:lnTo>
                <a:lnTo>
                  <a:pt x="345734" y="1262769"/>
                </a:lnTo>
                <a:lnTo>
                  <a:pt x="311263" y="1232900"/>
                </a:lnTo>
                <a:lnTo>
                  <a:pt x="278269" y="1201434"/>
                </a:lnTo>
                <a:lnTo>
                  <a:pt x="246812" y="1168432"/>
                </a:lnTo>
                <a:lnTo>
                  <a:pt x="216951" y="1133951"/>
                </a:lnTo>
                <a:lnTo>
                  <a:pt x="188747" y="1098053"/>
                </a:lnTo>
                <a:lnTo>
                  <a:pt x="162259" y="1060797"/>
                </a:lnTo>
                <a:lnTo>
                  <a:pt x="137547" y="1022243"/>
                </a:lnTo>
                <a:lnTo>
                  <a:pt x="114671" y="982451"/>
                </a:lnTo>
                <a:lnTo>
                  <a:pt x="93689" y="941480"/>
                </a:lnTo>
                <a:lnTo>
                  <a:pt x="74663" y="899390"/>
                </a:lnTo>
                <a:lnTo>
                  <a:pt x="57652" y="856241"/>
                </a:lnTo>
                <a:lnTo>
                  <a:pt x="42714" y="812093"/>
                </a:lnTo>
                <a:lnTo>
                  <a:pt x="29912" y="767006"/>
                </a:lnTo>
                <a:lnTo>
                  <a:pt x="19302" y="721038"/>
                </a:lnTo>
                <a:lnTo>
                  <a:pt x="10947" y="674250"/>
                </a:lnTo>
                <a:lnTo>
                  <a:pt x="4905" y="626703"/>
                </a:lnTo>
                <a:lnTo>
                  <a:pt x="1236" y="578454"/>
                </a:lnTo>
                <a:lnTo>
                  <a:pt x="0" y="529565"/>
                </a:lnTo>
                <a:lnTo>
                  <a:pt x="1236" y="480672"/>
                </a:lnTo>
                <a:lnTo>
                  <a:pt x="4905" y="432420"/>
                </a:lnTo>
                <a:lnTo>
                  <a:pt x="10947" y="384869"/>
                </a:lnTo>
                <a:lnTo>
                  <a:pt x="19302" y="338079"/>
                </a:lnTo>
                <a:lnTo>
                  <a:pt x="29912" y="292110"/>
                </a:lnTo>
                <a:lnTo>
                  <a:pt x="42714" y="247020"/>
                </a:lnTo>
                <a:lnTo>
                  <a:pt x="57652" y="202871"/>
                </a:lnTo>
                <a:lnTo>
                  <a:pt x="74663" y="159721"/>
                </a:lnTo>
                <a:lnTo>
                  <a:pt x="93689" y="117631"/>
                </a:lnTo>
                <a:lnTo>
                  <a:pt x="114671" y="76659"/>
                </a:lnTo>
                <a:lnTo>
                  <a:pt x="137547" y="36867"/>
                </a:lnTo>
                <a:lnTo>
                  <a:pt x="161178" y="0"/>
                </a:lnTo>
                <a:lnTo>
                  <a:pt x="1904576" y="0"/>
                </a:lnTo>
                <a:lnTo>
                  <a:pt x="1939899" y="50163"/>
                </a:lnTo>
                <a:lnTo>
                  <a:pt x="1964265" y="89423"/>
                </a:lnTo>
                <a:lnTo>
                  <a:pt x="1986953" y="130023"/>
                </a:lnTo>
                <a:lnTo>
                  <a:pt x="2007962" y="171962"/>
                </a:lnTo>
                <a:lnTo>
                  <a:pt x="2027291" y="215239"/>
                </a:lnTo>
                <a:lnTo>
                  <a:pt x="2044941" y="259855"/>
                </a:lnTo>
                <a:lnTo>
                  <a:pt x="2060911" y="305810"/>
                </a:lnTo>
                <a:lnTo>
                  <a:pt x="2075200" y="353103"/>
                </a:lnTo>
                <a:lnTo>
                  <a:pt x="2087810" y="401733"/>
                </a:lnTo>
                <a:lnTo>
                  <a:pt x="2098739" y="451702"/>
                </a:lnTo>
                <a:lnTo>
                  <a:pt x="2107987" y="503008"/>
                </a:lnTo>
                <a:lnTo>
                  <a:pt x="2115555" y="555652"/>
                </a:lnTo>
                <a:lnTo>
                  <a:pt x="2121441" y="609633"/>
                </a:lnTo>
                <a:lnTo>
                  <a:pt x="2125645" y="664951"/>
                </a:lnTo>
                <a:lnTo>
                  <a:pt x="2128168" y="721606"/>
                </a:lnTo>
                <a:lnTo>
                  <a:pt x="2129009" y="779598"/>
                </a:lnTo>
                <a:lnTo>
                  <a:pt x="2128540" y="820693"/>
                </a:lnTo>
                <a:lnTo>
                  <a:pt x="2127131" y="861675"/>
                </a:lnTo>
                <a:lnTo>
                  <a:pt x="2124783" y="902542"/>
                </a:lnTo>
                <a:lnTo>
                  <a:pt x="2121496" y="943294"/>
                </a:lnTo>
                <a:lnTo>
                  <a:pt x="2117270" y="983933"/>
                </a:lnTo>
                <a:lnTo>
                  <a:pt x="2112105" y="1024457"/>
                </a:lnTo>
                <a:lnTo>
                  <a:pt x="2106001" y="1064867"/>
                </a:lnTo>
                <a:lnTo>
                  <a:pt x="2098958" y="1105162"/>
                </a:lnTo>
                <a:lnTo>
                  <a:pt x="2090975" y="1145344"/>
                </a:lnTo>
                <a:lnTo>
                  <a:pt x="2082054" y="1185411"/>
                </a:lnTo>
                <a:lnTo>
                  <a:pt x="2072194" y="1225364"/>
                </a:lnTo>
                <a:lnTo>
                  <a:pt x="2061394" y="1265202"/>
                </a:lnTo>
                <a:lnTo>
                  <a:pt x="1532142" y="1279354"/>
                </a:lnTo>
                <a:lnTo>
                  <a:pt x="1494258" y="1307355"/>
                </a:lnTo>
                <a:lnTo>
                  <a:pt x="1454996" y="1333511"/>
                </a:lnTo>
                <a:lnTo>
                  <a:pt x="1414420" y="1357753"/>
                </a:lnTo>
                <a:lnTo>
                  <a:pt x="1372591" y="1380012"/>
                </a:lnTo>
                <a:lnTo>
                  <a:pt x="1329546" y="1400230"/>
                </a:lnTo>
                <a:lnTo>
                  <a:pt x="1285422" y="1418308"/>
                </a:lnTo>
                <a:lnTo>
                  <a:pt x="1240207" y="1434206"/>
                </a:lnTo>
                <a:lnTo>
                  <a:pt x="1193988" y="1447848"/>
                </a:lnTo>
                <a:lnTo>
                  <a:pt x="1146826" y="1459163"/>
                </a:lnTo>
                <a:lnTo>
                  <a:pt x="1098783" y="1468083"/>
                </a:lnTo>
                <a:lnTo>
                  <a:pt x="1049922" y="1474540"/>
                </a:lnTo>
                <a:lnTo>
                  <a:pt x="1000304" y="1478464"/>
                </a:lnTo>
                <a:lnTo>
                  <a:pt x="949993" y="1479787"/>
                </a:lnTo>
                <a:close/>
              </a:path>
              <a:path w="2129155" h="3009265">
                <a:moveTo>
                  <a:pt x="494685" y="3008896"/>
                </a:moveTo>
                <a:lnTo>
                  <a:pt x="383267" y="2835429"/>
                </a:lnTo>
                <a:lnTo>
                  <a:pt x="440127" y="2797659"/>
                </a:lnTo>
                <a:lnTo>
                  <a:pt x="495547" y="2759890"/>
                </a:lnTo>
                <a:lnTo>
                  <a:pt x="549527" y="2722122"/>
                </a:lnTo>
                <a:lnTo>
                  <a:pt x="602067" y="2684354"/>
                </a:lnTo>
                <a:lnTo>
                  <a:pt x="653167" y="2646587"/>
                </a:lnTo>
                <a:lnTo>
                  <a:pt x="702828" y="2608821"/>
                </a:lnTo>
                <a:lnTo>
                  <a:pt x="751048" y="2571055"/>
                </a:lnTo>
                <a:lnTo>
                  <a:pt x="797829" y="2533289"/>
                </a:lnTo>
                <a:lnTo>
                  <a:pt x="843170" y="2495524"/>
                </a:lnTo>
                <a:lnTo>
                  <a:pt x="887072" y="2457759"/>
                </a:lnTo>
                <a:lnTo>
                  <a:pt x="929534" y="2419994"/>
                </a:lnTo>
                <a:lnTo>
                  <a:pt x="970556" y="2382230"/>
                </a:lnTo>
                <a:lnTo>
                  <a:pt x="1010138" y="2344465"/>
                </a:lnTo>
                <a:lnTo>
                  <a:pt x="1048281" y="2306701"/>
                </a:lnTo>
                <a:lnTo>
                  <a:pt x="1084984" y="2268937"/>
                </a:lnTo>
                <a:lnTo>
                  <a:pt x="1120248" y="2231173"/>
                </a:lnTo>
                <a:lnTo>
                  <a:pt x="1154072" y="2193408"/>
                </a:lnTo>
                <a:lnTo>
                  <a:pt x="1186456" y="2155644"/>
                </a:lnTo>
                <a:lnTo>
                  <a:pt x="1217401" y="2117879"/>
                </a:lnTo>
                <a:lnTo>
                  <a:pt x="1246907" y="2080114"/>
                </a:lnTo>
                <a:lnTo>
                  <a:pt x="1274973" y="2042348"/>
                </a:lnTo>
                <a:lnTo>
                  <a:pt x="1301599" y="2004583"/>
                </a:lnTo>
                <a:lnTo>
                  <a:pt x="1326786" y="1966816"/>
                </a:lnTo>
                <a:lnTo>
                  <a:pt x="1350534" y="1929050"/>
                </a:lnTo>
                <a:lnTo>
                  <a:pt x="1372842" y="1891282"/>
                </a:lnTo>
                <a:lnTo>
                  <a:pt x="1393711" y="1853515"/>
                </a:lnTo>
                <a:lnTo>
                  <a:pt x="1413140" y="1815746"/>
                </a:lnTo>
                <a:lnTo>
                  <a:pt x="1431130" y="1777977"/>
                </a:lnTo>
                <a:lnTo>
                  <a:pt x="1447681" y="1740207"/>
                </a:lnTo>
                <a:lnTo>
                  <a:pt x="1462792" y="1702436"/>
                </a:lnTo>
                <a:lnTo>
                  <a:pt x="1476465" y="1664664"/>
                </a:lnTo>
                <a:lnTo>
                  <a:pt x="1488698" y="1626891"/>
                </a:lnTo>
                <a:lnTo>
                  <a:pt x="1499491" y="1589117"/>
                </a:lnTo>
                <a:lnTo>
                  <a:pt x="1508846" y="1551342"/>
                </a:lnTo>
                <a:lnTo>
                  <a:pt x="1516761" y="1513566"/>
                </a:lnTo>
                <a:lnTo>
                  <a:pt x="1523237" y="1475789"/>
                </a:lnTo>
                <a:lnTo>
                  <a:pt x="1528274" y="1438010"/>
                </a:lnTo>
                <a:lnTo>
                  <a:pt x="1534030" y="1362449"/>
                </a:lnTo>
                <a:lnTo>
                  <a:pt x="1534750" y="1324666"/>
                </a:lnTo>
                <a:lnTo>
                  <a:pt x="1534454" y="1312936"/>
                </a:lnTo>
                <a:lnTo>
                  <a:pt x="1533744" y="1301645"/>
                </a:lnTo>
                <a:lnTo>
                  <a:pt x="1532885" y="1290537"/>
                </a:lnTo>
                <a:lnTo>
                  <a:pt x="1532142" y="1279354"/>
                </a:lnTo>
                <a:lnTo>
                  <a:pt x="2057212" y="1279354"/>
                </a:lnTo>
                <a:lnTo>
                  <a:pt x="2049656" y="1304927"/>
                </a:lnTo>
                <a:lnTo>
                  <a:pt x="2036978" y="1344537"/>
                </a:lnTo>
                <a:lnTo>
                  <a:pt x="2023361" y="1384033"/>
                </a:lnTo>
                <a:lnTo>
                  <a:pt x="2008806" y="1423415"/>
                </a:lnTo>
                <a:lnTo>
                  <a:pt x="1993311" y="1462683"/>
                </a:lnTo>
                <a:lnTo>
                  <a:pt x="1976877" y="1501836"/>
                </a:lnTo>
                <a:lnTo>
                  <a:pt x="1959505" y="1540876"/>
                </a:lnTo>
                <a:lnTo>
                  <a:pt x="1941193" y="1579801"/>
                </a:lnTo>
                <a:lnTo>
                  <a:pt x="1921942" y="1618612"/>
                </a:lnTo>
                <a:lnTo>
                  <a:pt x="1901753" y="1657309"/>
                </a:lnTo>
                <a:lnTo>
                  <a:pt x="1880624" y="1695891"/>
                </a:lnTo>
                <a:lnTo>
                  <a:pt x="1858556" y="1734360"/>
                </a:lnTo>
                <a:lnTo>
                  <a:pt x="1835550" y="1772714"/>
                </a:lnTo>
                <a:lnTo>
                  <a:pt x="1811604" y="1810954"/>
                </a:lnTo>
                <a:lnTo>
                  <a:pt x="1786720" y="1849080"/>
                </a:lnTo>
                <a:lnTo>
                  <a:pt x="1760896" y="1887092"/>
                </a:lnTo>
                <a:lnTo>
                  <a:pt x="1734134" y="1924990"/>
                </a:lnTo>
                <a:lnTo>
                  <a:pt x="1706433" y="1962774"/>
                </a:lnTo>
                <a:lnTo>
                  <a:pt x="1677792" y="2000444"/>
                </a:lnTo>
                <a:lnTo>
                  <a:pt x="1648213" y="2037999"/>
                </a:lnTo>
                <a:lnTo>
                  <a:pt x="1617695" y="2075441"/>
                </a:lnTo>
                <a:lnTo>
                  <a:pt x="1586238" y="2112768"/>
                </a:lnTo>
                <a:lnTo>
                  <a:pt x="1553842" y="2149982"/>
                </a:lnTo>
                <a:lnTo>
                  <a:pt x="1520507" y="2187081"/>
                </a:lnTo>
                <a:lnTo>
                  <a:pt x="1486234" y="2224066"/>
                </a:lnTo>
                <a:lnTo>
                  <a:pt x="1451021" y="2260937"/>
                </a:lnTo>
                <a:lnTo>
                  <a:pt x="1414869" y="2297694"/>
                </a:lnTo>
                <a:lnTo>
                  <a:pt x="1377779" y="2334337"/>
                </a:lnTo>
                <a:lnTo>
                  <a:pt x="1339750" y="2370866"/>
                </a:lnTo>
                <a:lnTo>
                  <a:pt x="1300782" y="2407281"/>
                </a:lnTo>
                <a:lnTo>
                  <a:pt x="1260875" y="2443582"/>
                </a:lnTo>
                <a:lnTo>
                  <a:pt x="1220029" y="2479769"/>
                </a:lnTo>
                <a:lnTo>
                  <a:pt x="1178244" y="2515842"/>
                </a:lnTo>
                <a:lnTo>
                  <a:pt x="1135521" y="2551801"/>
                </a:lnTo>
                <a:lnTo>
                  <a:pt x="1091859" y="2587646"/>
                </a:lnTo>
                <a:lnTo>
                  <a:pt x="1047258" y="2623377"/>
                </a:lnTo>
                <a:lnTo>
                  <a:pt x="1001718" y="2658994"/>
                </a:lnTo>
                <a:lnTo>
                  <a:pt x="955239" y="2694497"/>
                </a:lnTo>
                <a:lnTo>
                  <a:pt x="907822" y="2729886"/>
                </a:lnTo>
                <a:lnTo>
                  <a:pt x="859465" y="2765161"/>
                </a:lnTo>
                <a:lnTo>
                  <a:pt x="810170" y="2800322"/>
                </a:lnTo>
                <a:lnTo>
                  <a:pt x="759849" y="2835429"/>
                </a:lnTo>
                <a:lnTo>
                  <a:pt x="708764" y="2870302"/>
                </a:lnTo>
                <a:lnTo>
                  <a:pt x="656652" y="2905122"/>
                </a:lnTo>
                <a:lnTo>
                  <a:pt x="603602" y="2939827"/>
                </a:lnTo>
                <a:lnTo>
                  <a:pt x="549613" y="2974418"/>
                </a:lnTo>
                <a:lnTo>
                  <a:pt x="494685" y="3008896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63349" y="3112251"/>
            <a:ext cx="10163175" cy="4657725"/>
          </a:xfrm>
          <a:custGeom>
            <a:avLst/>
            <a:gdLst/>
            <a:ahLst/>
            <a:cxnLst/>
            <a:rect l="l" t="t" r="r" b="b"/>
            <a:pathLst>
              <a:path w="10163175" h="4657725">
                <a:moveTo>
                  <a:pt x="10163175" y="4657725"/>
                </a:moveTo>
                <a:lnTo>
                  <a:pt x="0" y="4657725"/>
                </a:lnTo>
                <a:lnTo>
                  <a:pt x="0" y="0"/>
                </a:lnTo>
                <a:lnTo>
                  <a:pt x="10163175" y="0"/>
                </a:lnTo>
                <a:lnTo>
                  <a:pt x="10163175" y="4657725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82795" algn="l"/>
                <a:tab pos="7626984" algn="l"/>
              </a:tabLst>
            </a:pPr>
            <a:r>
              <a:rPr dirty="0" spc="560"/>
              <a:t>T</a:t>
            </a:r>
            <a:r>
              <a:rPr dirty="0" spc="1265"/>
              <a:t>H</a:t>
            </a:r>
            <a:r>
              <a:rPr dirty="0" spc="1065"/>
              <a:t>A</a:t>
            </a:r>
            <a:r>
              <a:rPr dirty="0" spc="1720"/>
              <a:t>N</a:t>
            </a:r>
            <a:r>
              <a:rPr dirty="0" spc="100"/>
              <a:t>K</a:t>
            </a:r>
            <a:r>
              <a:rPr dirty="0"/>
              <a:t>	</a:t>
            </a:r>
            <a:r>
              <a:rPr dirty="0" spc="994"/>
              <a:t>Y</a:t>
            </a:r>
            <a:r>
              <a:rPr dirty="0" spc="1425"/>
              <a:t>O</a:t>
            </a:r>
            <a:r>
              <a:rPr dirty="0" spc="75"/>
              <a:t>U</a:t>
            </a:r>
            <a:r>
              <a:rPr dirty="0"/>
              <a:t>	</a:t>
            </a:r>
            <a:r>
              <a:rPr dirty="0" spc="-610"/>
              <a:t>!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593833" y="6020819"/>
            <a:ext cx="5100320" cy="12255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01470" marR="5080" indent="-1589405">
              <a:lnSpc>
                <a:spcPct val="125000"/>
              </a:lnSpc>
              <a:spcBef>
                <a:spcPts val="95"/>
              </a:spcBef>
            </a:pPr>
            <a:r>
              <a:rPr dirty="0" sz="3150" spc="5">
                <a:solidFill>
                  <a:srgbClr val="F6F7F2"/>
                </a:solidFill>
                <a:latin typeface="Arial"/>
                <a:cs typeface="Arial"/>
              </a:rPr>
              <a:t>Cảm </a:t>
            </a:r>
            <a:r>
              <a:rPr dirty="0" sz="3150" spc="-170">
                <a:solidFill>
                  <a:srgbClr val="F6F7F2"/>
                </a:solidFill>
                <a:latin typeface="Arial"/>
                <a:cs typeface="Arial"/>
              </a:rPr>
              <a:t>ơn </a:t>
            </a:r>
            <a:r>
              <a:rPr dirty="0" sz="3150" spc="90">
                <a:solidFill>
                  <a:srgbClr val="F6F7F2"/>
                </a:solidFill>
                <a:latin typeface="Arial"/>
                <a:cs typeface="Arial"/>
              </a:rPr>
              <a:t>thầy </a:t>
            </a:r>
            <a:r>
              <a:rPr dirty="0" sz="3150" spc="50">
                <a:solidFill>
                  <a:srgbClr val="F6F7F2"/>
                </a:solidFill>
                <a:latin typeface="Arial"/>
                <a:cs typeface="Arial"/>
              </a:rPr>
              <a:t>và </a:t>
            </a:r>
            <a:r>
              <a:rPr dirty="0" sz="3150" spc="-55">
                <a:solidFill>
                  <a:srgbClr val="F6F7F2"/>
                </a:solidFill>
                <a:latin typeface="Arial"/>
                <a:cs typeface="Arial"/>
              </a:rPr>
              <a:t>các </a:t>
            </a:r>
            <a:r>
              <a:rPr dirty="0" sz="3150" spc="75">
                <a:solidFill>
                  <a:srgbClr val="F6F7F2"/>
                </a:solidFill>
                <a:latin typeface="Arial"/>
                <a:cs typeface="Arial"/>
              </a:rPr>
              <a:t>bạn </a:t>
            </a:r>
            <a:r>
              <a:rPr dirty="0" sz="3150" spc="114">
                <a:solidFill>
                  <a:srgbClr val="F6F7F2"/>
                </a:solidFill>
                <a:latin typeface="Arial"/>
                <a:cs typeface="Arial"/>
              </a:rPr>
              <a:t>đã  </a:t>
            </a:r>
            <a:r>
              <a:rPr dirty="0" sz="3150" spc="90">
                <a:solidFill>
                  <a:srgbClr val="F6F7F2"/>
                </a:solidFill>
                <a:latin typeface="Arial"/>
                <a:cs typeface="Arial"/>
              </a:rPr>
              <a:t>lắng</a:t>
            </a:r>
            <a:r>
              <a:rPr dirty="0" sz="3150" spc="114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3150" spc="-65">
                <a:solidFill>
                  <a:srgbClr val="F6F7F2"/>
                </a:solidFill>
                <a:latin typeface="Arial"/>
                <a:cs typeface="Arial"/>
              </a:rPr>
              <a:t>nghe.</a:t>
            </a:r>
            <a:endParaRPr sz="3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6737" y="1671699"/>
            <a:ext cx="4348480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97455" algn="l"/>
              </a:tabLst>
            </a:pPr>
            <a:r>
              <a:rPr dirty="0" sz="6500" spc="1175">
                <a:solidFill>
                  <a:srgbClr val="B4C181"/>
                </a:solidFill>
              </a:rPr>
              <a:t>M</a:t>
            </a:r>
            <a:r>
              <a:rPr dirty="0" sz="6500" spc="635">
                <a:solidFill>
                  <a:srgbClr val="B4C181"/>
                </a:solidFill>
              </a:rPr>
              <a:t>Ụ</a:t>
            </a:r>
            <a:r>
              <a:rPr dirty="0" sz="6500" spc="-180">
                <a:solidFill>
                  <a:srgbClr val="B4C181"/>
                </a:solidFill>
              </a:rPr>
              <a:t>C</a:t>
            </a:r>
            <a:r>
              <a:rPr dirty="0" sz="6500">
                <a:solidFill>
                  <a:srgbClr val="B4C181"/>
                </a:solidFill>
              </a:rPr>
              <a:t>	</a:t>
            </a:r>
            <a:r>
              <a:rPr dirty="0" sz="6500" spc="635">
                <a:solidFill>
                  <a:srgbClr val="B4C181"/>
                </a:solidFill>
              </a:rPr>
              <a:t>L</a:t>
            </a:r>
            <a:r>
              <a:rPr dirty="0" sz="6500" spc="635">
                <a:solidFill>
                  <a:srgbClr val="B4C181"/>
                </a:solidFill>
              </a:rPr>
              <a:t>Ụ</a:t>
            </a:r>
            <a:r>
              <a:rPr dirty="0" sz="6500" spc="-180">
                <a:solidFill>
                  <a:srgbClr val="B4C181"/>
                </a:solidFill>
              </a:rPr>
              <a:t>C</a:t>
            </a:r>
            <a:endParaRPr sz="6500"/>
          </a:p>
        </p:txBody>
      </p:sp>
      <p:sp>
        <p:nvSpPr>
          <p:cNvPr id="3" name="object 3"/>
          <p:cNvSpPr txBox="1"/>
          <p:nvPr/>
        </p:nvSpPr>
        <p:spPr>
          <a:xfrm>
            <a:off x="1446737" y="5139661"/>
            <a:ext cx="6859905" cy="3311525"/>
          </a:xfrm>
          <a:prstGeom prst="rect">
            <a:avLst/>
          </a:prstGeom>
        </p:spPr>
        <p:txBody>
          <a:bodyPr wrap="square" lIns="0" tIns="136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dirty="0" sz="3500" spc="-70">
                <a:solidFill>
                  <a:srgbClr val="5C6F1F"/>
                </a:solidFill>
                <a:latin typeface="Arial"/>
                <a:cs typeface="Arial"/>
              </a:rPr>
              <a:t>Giới</a:t>
            </a:r>
            <a:r>
              <a:rPr dirty="0" sz="3500" spc="125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500" spc="40">
                <a:solidFill>
                  <a:srgbClr val="5C6F1F"/>
                </a:solidFill>
                <a:latin typeface="Arial"/>
                <a:cs typeface="Arial"/>
              </a:rPr>
              <a:t>thiệu</a:t>
            </a:r>
            <a:endParaRPr sz="3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3500" spc="-55">
                <a:solidFill>
                  <a:srgbClr val="5C6F1F"/>
                </a:solidFill>
                <a:latin typeface="Arial"/>
                <a:cs typeface="Arial"/>
              </a:rPr>
              <a:t>Các </a:t>
            </a:r>
            <a:r>
              <a:rPr dirty="0" sz="3500" spc="-20">
                <a:solidFill>
                  <a:srgbClr val="5C6F1F"/>
                </a:solidFill>
                <a:latin typeface="Arial"/>
                <a:cs typeface="Arial"/>
              </a:rPr>
              <a:t>công </a:t>
            </a:r>
            <a:r>
              <a:rPr dirty="0" sz="3500" spc="-100">
                <a:solidFill>
                  <a:srgbClr val="5C6F1F"/>
                </a:solidFill>
                <a:latin typeface="Arial"/>
                <a:cs typeface="Arial"/>
              </a:rPr>
              <a:t>cụ </a:t>
            </a:r>
            <a:r>
              <a:rPr dirty="0" sz="3500" spc="-215">
                <a:solidFill>
                  <a:srgbClr val="5C6F1F"/>
                </a:solidFill>
                <a:latin typeface="Arial"/>
                <a:cs typeface="Arial"/>
              </a:rPr>
              <a:t>được </a:t>
            </a:r>
            <a:r>
              <a:rPr dirty="0" sz="3500" spc="-380">
                <a:solidFill>
                  <a:srgbClr val="5C6F1F"/>
                </a:solidFill>
                <a:latin typeface="Arial"/>
                <a:cs typeface="Arial"/>
              </a:rPr>
              <a:t>sử</a:t>
            </a:r>
            <a:r>
              <a:rPr dirty="0" sz="3500" spc="-33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500" spc="55">
                <a:solidFill>
                  <a:srgbClr val="5C6F1F"/>
                </a:solidFill>
                <a:latin typeface="Arial"/>
                <a:cs typeface="Arial"/>
              </a:rPr>
              <a:t>dụng</a:t>
            </a:r>
            <a:endParaRPr sz="3500">
              <a:latin typeface="Arial"/>
              <a:cs typeface="Arial"/>
            </a:endParaRPr>
          </a:p>
          <a:p>
            <a:pPr marL="12700" marR="5080">
              <a:lnSpc>
                <a:spcPct val="123200"/>
              </a:lnSpc>
            </a:pPr>
            <a:r>
              <a:rPr dirty="0" sz="3500" spc="-55">
                <a:solidFill>
                  <a:srgbClr val="5C6F1F"/>
                </a:solidFill>
                <a:latin typeface="Arial"/>
                <a:cs typeface="Arial"/>
              </a:rPr>
              <a:t>Các </a:t>
            </a:r>
            <a:r>
              <a:rPr dirty="0" sz="3500" spc="65">
                <a:solidFill>
                  <a:srgbClr val="5C6F1F"/>
                </a:solidFill>
                <a:latin typeface="Arial"/>
                <a:cs typeface="Arial"/>
              </a:rPr>
              <a:t>thành </a:t>
            </a:r>
            <a:r>
              <a:rPr dirty="0" sz="3500" spc="50">
                <a:solidFill>
                  <a:srgbClr val="5C6F1F"/>
                </a:solidFill>
                <a:latin typeface="Arial"/>
                <a:cs typeface="Arial"/>
              </a:rPr>
              <a:t>phần </a:t>
            </a:r>
            <a:r>
              <a:rPr dirty="0" sz="3500" spc="-15">
                <a:solidFill>
                  <a:srgbClr val="5C6F1F"/>
                </a:solidFill>
                <a:latin typeface="Arial"/>
                <a:cs typeface="Arial"/>
              </a:rPr>
              <a:t>xây </a:t>
            </a:r>
            <a:r>
              <a:rPr dirty="0" sz="3500" spc="-45">
                <a:solidFill>
                  <a:srgbClr val="5C6F1F"/>
                </a:solidFill>
                <a:latin typeface="Arial"/>
                <a:cs typeface="Arial"/>
              </a:rPr>
              <a:t>dựng </a:t>
            </a:r>
            <a:r>
              <a:rPr dirty="0" sz="3500" spc="-35">
                <a:solidFill>
                  <a:srgbClr val="5C6F1F"/>
                </a:solidFill>
                <a:latin typeface="Arial"/>
                <a:cs typeface="Arial"/>
              </a:rPr>
              <a:t>website  </a:t>
            </a:r>
            <a:r>
              <a:rPr dirty="0" sz="3500" spc="65">
                <a:solidFill>
                  <a:srgbClr val="5C6F1F"/>
                </a:solidFill>
                <a:latin typeface="Arial"/>
                <a:cs typeface="Arial"/>
              </a:rPr>
              <a:t>Kết quả </a:t>
            </a:r>
            <a:r>
              <a:rPr dirty="0" sz="3500" spc="170">
                <a:solidFill>
                  <a:srgbClr val="5C6F1F"/>
                </a:solidFill>
                <a:latin typeface="Arial"/>
                <a:cs typeface="Arial"/>
              </a:rPr>
              <a:t>đạt </a:t>
            </a:r>
            <a:r>
              <a:rPr dirty="0" sz="3500" spc="-215">
                <a:solidFill>
                  <a:srgbClr val="5C6F1F"/>
                </a:solidFill>
                <a:latin typeface="Arial"/>
                <a:cs typeface="Arial"/>
              </a:rPr>
              <a:t>được </a:t>
            </a:r>
            <a:r>
              <a:rPr dirty="0" sz="3500" spc="375">
                <a:solidFill>
                  <a:srgbClr val="5C6F1F"/>
                </a:solidFill>
                <a:latin typeface="Arial"/>
                <a:cs typeface="Arial"/>
              </a:rPr>
              <a:t>/ </a:t>
            </a:r>
            <a:r>
              <a:rPr dirty="0" sz="3500" spc="95">
                <a:solidFill>
                  <a:srgbClr val="5C6F1F"/>
                </a:solidFill>
                <a:latin typeface="Arial"/>
                <a:cs typeface="Arial"/>
              </a:rPr>
              <a:t>Hạn </a:t>
            </a:r>
            <a:r>
              <a:rPr dirty="0" sz="3500" spc="-105">
                <a:solidFill>
                  <a:srgbClr val="5C6F1F"/>
                </a:solidFill>
                <a:latin typeface="Arial"/>
                <a:cs typeface="Arial"/>
              </a:rPr>
              <a:t>chế  </a:t>
            </a:r>
            <a:r>
              <a:rPr dirty="0" sz="3500" spc="-25">
                <a:solidFill>
                  <a:srgbClr val="5C6F1F"/>
                </a:solidFill>
                <a:latin typeface="Arial"/>
                <a:cs typeface="Arial"/>
              </a:rPr>
              <a:t>Demo</a:t>
            </a:r>
            <a:endParaRPr sz="35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9437" y="4109404"/>
            <a:ext cx="857250" cy="152400"/>
          </a:xfrm>
          <a:custGeom>
            <a:avLst/>
            <a:gdLst/>
            <a:ahLst/>
            <a:cxnLst/>
            <a:rect l="l" t="t" r="r" b="b"/>
            <a:pathLst>
              <a:path w="857250" h="152400">
                <a:moveTo>
                  <a:pt x="857250" y="152400"/>
                </a:moveTo>
                <a:lnTo>
                  <a:pt x="0" y="152400"/>
                </a:lnTo>
                <a:lnTo>
                  <a:pt x="0" y="0"/>
                </a:lnTo>
                <a:lnTo>
                  <a:pt x="857250" y="0"/>
                </a:lnTo>
                <a:lnTo>
                  <a:pt x="857250" y="152400"/>
                </a:lnTo>
                <a:close/>
              </a:path>
            </a:pathLst>
          </a:custGeom>
          <a:solidFill>
            <a:srgbClr val="5C6F1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9239677" y="857844"/>
            <a:ext cx="8575040" cy="8575040"/>
            <a:chOff x="9239677" y="857844"/>
            <a:chExt cx="8575040" cy="8575040"/>
          </a:xfrm>
        </p:grpSpPr>
        <p:sp>
          <p:nvSpPr>
            <p:cNvPr id="6" name="object 6"/>
            <p:cNvSpPr/>
            <p:nvPr/>
          </p:nvSpPr>
          <p:spPr>
            <a:xfrm>
              <a:off x="9905055" y="1286011"/>
              <a:ext cx="6634453" cy="77152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239669" y="857846"/>
              <a:ext cx="8575040" cy="8575040"/>
            </a:xfrm>
            <a:custGeom>
              <a:avLst/>
              <a:gdLst/>
              <a:ahLst/>
              <a:cxnLst/>
              <a:rect l="l" t="t" r="r" b="b"/>
              <a:pathLst>
                <a:path w="8575040" h="8575040">
                  <a:moveTo>
                    <a:pt x="1333500" y="7241121"/>
                  </a:moveTo>
                  <a:lnTo>
                    <a:pt x="0" y="7241121"/>
                  </a:lnTo>
                  <a:lnTo>
                    <a:pt x="0" y="8574621"/>
                  </a:lnTo>
                  <a:lnTo>
                    <a:pt x="1333500" y="8574621"/>
                  </a:lnTo>
                  <a:lnTo>
                    <a:pt x="1333500" y="7241121"/>
                  </a:lnTo>
                  <a:close/>
                </a:path>
                <a:path w="8575040" h="8575040">
                  <a:moveTo>
                    <a:pt x="8574697" y="0"/>
                  </a:moveTo>
                  <a:lnTo>
                    <a:pt x="6383947" y="0"/>
                  </a:lnTo>
                  <a:lnTo>
                    <a:pt x="6383947" y="2190750"/>
                  </a:lnTo>
                  <a:lnTo>
                    <a:pt x="8574697" y="2190750"/>
                  </a:lnTo>
                  <a:lnTo>
                    <a:pt x="8574697" y="0"/>
                  </a:lnTo>
                  <a:close/>
                </a:path>
              </a:pathLst>
            </a:custGeom>
            <a:solidFill>
              <a:srgbClr val="B4C181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8785189"/>
            <a:ext cx="476250" cy="476250"/>
          </a:xfrm>
          <a:custGeom>
            <a:avLst/>
            <a:gdLst/>
            <a:ahLst/>
            <a:cxnLst/>
            <a:rect l="l" t="t" r="r" b="b"/>
            <a:pathLst>
              <a:path w="476250" h="476250">
                <a:moveTo>
                  <a:pt x="476250" y="476250"/>
                </a:moveTo>
                <a:lnTo>
                  <a:pt x="0" y="476250"/>
                </a:lnTo>
                <a:lnTo>
                  <a:pt x="0" y="0"/>
                </a:lnTo>
                <a:lnTo>
                  <a:pt x="476250" y="0"/>
                </a:lnTo>
                <a:lnTo>
                  <a:pt x="476250" y="476250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665458" y="469781"/>
            <a:ext cx="1190625" cy="1190625"/>
          </a:xfrm>
          <a:custGeom>
            <a:avLst/>
            <a:gdLst/>
            <a:ahLst/>
            <a:cxnLst/>
            <a:rect l="l" t="t" r="r" b="b"/>
            <a:pathLst>
              <a:path w="1190625" h="1190625">
                <a:moveTo>
                  <a:pt x="1190625" y="1190625"/>
                </a:moveTo>
                <a:lnTo>
                  <a:pt x="0" y="1190625"/>
                </a:lnTo>
                <a:lnTo>
                  <a:pt x="0" y="0"/>
                </a:lnTo>
                <a:lnTo>
                  <a:pt x="1190625" y="0"/>
                </a:lnTo>
                <a:lnTo>
                  <a:pt x="1190625" y="1190625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12835" y="527071"/>
          <a:ext cx="11350625" cy="1332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7510"/>
                <a:gridCol w="2442844"/>
                <a:gridCol w="3225164"/>
                <a:gridCol w="1709420"/>
                <a:gridCol w="1942464"/>
                <a:gridCol w="363220"/>
              </a:tblGrid>
              <a:tr h="665804">
                <a:tc>
                  <a:txBody>
                    <a:bodyPr/>
                    <a:lstStyle/>
                    <a:p>
                      <a:pPr marL="31750">
                        <a:lnSpc>
                          <a:spcPts val="4540"/>
                        </a:lnSpc>
                      </a:pPr>
                      <a:r>
                        <a:rPr dirty="0" sz="4750" spc="370" b="1">
                          <a:solidFill>
                            <a:srgbClr val="F6F7F2"/>
                          </a:solidFill>
                          <a:latin typeface="Arial"/>
                          <a:cs typeface="Arial"/>
                        </a:rPr>
                        <a:t>GIỚI</a:t>
                      </a:r>
                      <a:endParaRPr sz="47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B4C18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9209">
                        <a:lnSpc>
                          <a:spcPts val="4540"/>
                        </a:lnSpc>
                      </a:pPr>
                      <a:r>
                        <a:rPr dirty="0" sz="4750" spc="409" b="1">
                          <a:solidFill>
                            <a:srgbClr val="F6F7F2"/>
                          </a:solidFill>
                          <a:latin typeface="Arial"/>
                          <a:cs typeface="Arial"/>
                        </a:rPr>
                        <a:t>THIỆU</a:t>
                      </a:r>
                      <a:endParaRPr sz="47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B4C181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4540"/>
                        </a:lnSpc>
                      </a:pPr>
                      <a:r>
                        <a:rPr dirty="0" sz="4750" spc="270" b="1">
                          <a:solidFill>
                            <a:srgbClr val="F6F7F2"/>
                          </a:solidFill>
                          <a:latin typeface="Arial"/>
                          <a:cs typeface="Arial"/>
                        </a:rPr>
                        <a:t>WEBSITE</a:t>
                      </a:r>
                      <a:endParaRPr sz="47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B4C181"/>
                    </a:solidFill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4540"/>
                        </a:lnSpc>
                      </a:pPr>
                      <a:r>
                        <a:rPr dirty="0" sz="4750" spc="285" b="1">
                          <a:solidFill>
                            <a:srgbClr val="F6F7F2"/>
                          </a:solidFill>
                          <a:latin typeface="Arial"/>
                          <a:cs typeface="Arial"/>
                        </a:rPr>
                        <a:t>BÁN</a:t>
                      </a:r>
                      <a:endParaRPr sz="47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B4C181"/>
                    </a:solidFill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4540"/>
                        </a:lnSpc>
                      </a:pPr>
                      <a:r>
                        <a:rPr dirty="0" sz="4750" spc="340" b="1">
                          <a:solidFill>
                            <a:srgbClr val="F6F7F2"/>
                          </a:solidFill>
                          <a:latin typeface="Arial"/>
                          <a:cs typeface="Arial"/>
                        </a:rPr>
                        <a:t>GIÀY</a:t>
                      </a:r>
                      <a:endParaRPr sz="47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B4C181"/>
                    </a:solidFill>
                  </a:tcPr>
                </a:tc>
                <a:tc>
                  <a:txBody>
                    <a:bodyPr/>
                    <a:lstStyle/>
                    <a:p>
                      <a:pPr marL="145415">
                        <a:lnSpc>
                          <a:spcPts val="4540"/>
                        </a:lnSpc>
                      </a:pPr>
                      <a:r>
                        <a:rPr dirty="0" sz="4750" b="1">
                          <a:solidFill>
                            <a:srgbClr val="F6F7F2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47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B4C181"/>
                    </a:solidFill>
                  </a:tcPr>
                </a:tc>
              </a:tr>
              <a:tr h="665804">
                <a:tc>
                  <a:txBody>
                    <a:bodyPr/>
                    <a:lstStyle/>
                    <a:p>
                      <a:pPr marL="31750">
                        <a:lnSpc>
                          <a:spcPts val="4995"/>
                        </a:lnSpc>
                      </a:pPr>
                      <a:r>
                        <a:rPr dirty="0" sz="4750" spc="420" b="1">
                          <a:solidFill>
                            <a:srgbClr val="F6F7F2"/>
                          </a:solidFill>
                          <a:latin typeface="Arial"/>
                          <a:cs typeface="Arial"/>
                        </a:rPr>
                        <a:t>PHỐ</a:t>
                      </a:r>
                      <a:endParaRPr sz="47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B4C181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6830">
                        <a:lnSpc>
                          <a:spcPts val="4995"/>
                        </a:lnSpc>
                      </a:pPr>
                      <a:r>
                        <a:rPr dirty="0" sz="4750" spc="235" b="1">
                          <a:solidFill>
                            <a:srgbClr val="F6F7F2"/>
                          </a:solidFill>
                          <a:latin typeface="Arial"/>
                          <a:cs typeface="Arial"/>
                        </a:rPr>
                        <a:t>STORE</a:t>
                      </a:r>
                      <a:endParaRPr sz="475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B4C18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B4C18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B4C18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B4C18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B4C181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344585" y="2540541"/>
            <a:ext cx="824865" cy="146685"/>
          </a:xfrm>
          <a:custGeom>
            <a:avLst/>
            <a:gdLst/>
            <a:ahLst/>
            <a:cxnLst/>
            <a:rect l="l" t="t" r="r" b="b"/>
            <a:pathLst>
              <a:path w="824865" h="146685">
                <a:moveTo>
                  <a:pt x="824638" y="146602"/>
                </a:moveTo>
                <a:lnTo>
                  <a:pt x="0" y="146602"/>
                </a:lnTo>
                <a:lnTo>
                  <a:pt x="0" y="0"/>
                </a:lnTo>
                <a:lnTo>
                  <a:pt x="824638" y="0"/>
                </a:lnTo>
                <a:lnTo>
                  <a:pt x="824638" y="146602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8874" y="4419639"/>
            <a:ext cx="6025515" cy="3695700"/>
          </a:xfrm>
          <a:custGeom>
            <a:avLst/>
            <a:gdLst/>
            <a:ahLst/>
            <a:cxnLst/>
            <a:rect l="l" t="t" r="r" b="b"/>
            <a:pathLst>
              <a:path w="6025515" h="3695700">
                <a:moveTo>
                  <a:pt x="3363973" y="12699"/>
                </a:moveTo>
                <a:lnTo>
                  <a:pt x="2661302" y="12699"/>
                </a:lnTo>
                <a:lnTo>
                  <a:pt x="2719093" y="0"/>
                </a:lnTo>
                <a:lnTo>
                  <a:pt x="3306183" y="0"/>
                </a:lnTo>
                <a:lnTo>
                  <a:pt x="3363973" y="12699"/>
                </a:lnTo>
                <a:close/>
              </a:path>
              <a:path w="6025515" h="3695700">
                <a:moveTo>
                  <a:pt x="3535317" y="25399"/>
                </a:moveTo>
                <a:lnTo>
                  <a:pt x="2489955" y="25399"/>
                </a:lnTo>
                <a:lnTo>
                  <a:pt x="2546723" y="12699"/>
                </a:lnTo>
                <a:lnTo>
                  <a:pt x="3478551" y="12699"/>
                </a:lnTo>
                <a:lnTo>
                  <a:pt x="3535317" y="25399"/>
                </a:lnTo>
                <a:close/>
              </a:path>
              <a:path w="6025515" h="3695700">
                <a:moveTo>
                  <a:pt x="3647753" y="38099"/>
                </a:moveTo>
                <a:lnTo>
                  <a:pt x="2377517" y="38099"/>
                </a:lnTo>
                <a:lnTo>
                  <a:pt x="2433550" y="25399"/>
                </a:lnTo>
                <a:lnTo>
                  <a:pt x="3591721" y="25399"/>
                </a:lnTo>
                <a:lnTo>
                  <a:pt x="3647753" y="38099"/>
                </a:lnTo>
                <a:close/>
              </a:path>
              <a:path w="6025515" h="3695700">
                <a:moveTo>
                  <a:pt x="3867947" y="76199"/>
                </a:moveTo>
                <a:lnTo>
                  <a:pt x="2157321" y="76199"/>
                </a:lnTo>
                <a:lnTo>
                  <a:pt x="2321868" y="38099"/>
                </a:lnTo>
                <a:lnTo>
                  <a:pt x="3703402" y="38099"/>
                </a:lnTo>
                <a:lnTo>
                  <a:pt x="3867947" y="76199"/>
                </a:lnTo>
                <a:close/>
              </a:path>
              <a:path w="6025515" h="3695700">
                <a:moveTo>
                  <a:pt x="3867947" y="3644899"/>
                </a:moveTo>
                <a:lnTo>
                  <a:pt x="2157321" y="3644899"/>
                </a:lnTo>
                <a:lnTo>
                  <a:pt x="1737992" y="3543299"/>
                </a:lnTo>
                <a:lnTo>
                  <a:pt x="1687754" y="3530599"/>
                </a:lnTo>
                <a:lnTo>
                  <a:pt x="1638036" y="3505199"/>
                </a:lnTo>
                <a:lnTo>
                  <a:pt x="1492100" y="3467099"/>
                </a:lnTo>
                <a:lnTo>
                  <a:pt x="1444563" y="3441699"/>
                </a:lnTo>
                <a:lnTo>
                  <a:pt x="1397596" y="3428999"/>
                </a:lnTo>
                <a:lnTo>
                  <a:pt x="1351212" y="3403599"/>
                </a:lnTo>
                <a:lnTo>
                  <a:pt x="1305420" y="3390899"/>
                </a:lnTo>
                <a:lnTo>
                  <a:pt x="1260231" y="3365499"/>
                </a:lnTo>
                <a:lnTo>
                  <a:pt x="1215655" y="3352799"/>
                </a:lnTo>
                <a:lnTo>
                  <a:pt x="1128384" y="3301999"/>
                </a:lnTo>
                <a:lnTo>
                  <a:pt x="1085711" y="3289299"/>
                </a:lnTo>
                <a:lnTo>
                  <a:pt x="1002340" y="3238499"/>
                </a:lnTo>
                <a:lnTo>
                  <a:pt x="961663" y="3213099"/>
                </a:lnTo>
                <a:lnTo>
                  <a:pt x="921673" y="3187699"/>
                </a:lnTo>
                <a:lnTo>
                  <a:pt x="882379" y="3174999"/>
                </a:lnTo>
                <a:lnTo>
                  <a:pt x="843793" y="3149599"/>
                </a:lnTo>
                <a:lnTo>
                  <a:pt x="805925" y="3124199"/>
                </a:lnTo>
                <a:lnTo>
                  <a:pt x="768785" y="3098799"/>
                </a:lnTo>
                <a:lnTo>
                  <a:pt x="732384" y="3073399"/>
                </a:lnTo>
                <a:lnTo>
                  <a:pt x="696733" y="3047999"/>
                </a:lnTo>
                <a:lnTo>
                  <a:pt x="661841" y="3022599"/>
                </a:lnTo>
                <a:lnTo>
                  <a:pt x="627719" y="2997199"/>
                </a:lnTo>
                <a:lnTo>
                  <a:pt x="594378" y="2959099"/>
                </a:lnTo>
                <a:lnTo>
                  <a:pt x="561828" y="2933699"/>
                </a:lnTo>
                <a:lnTo>
                  <a:pt x="530080" y="2908299"/>
                </a:lnTo>
                <a:lnTo>
                  <a:pt x="499144" y="2882899"/>
                </a:lnTo>
                <a:lnTo>
                  <a:pt x="469030" y="2857499"/>
                </a:lnTo>
                <a:lnTo>
                  <a:pt x="439749" y="2819399"/>
                </a:lnTo>
                <a:lnTo>
                  <a:pt x="411312" y="2793999"/>
                </a:lnTo>
                <a:lnTo>
                  <a:pt x="383729" y="2768599"/>
                </a:lnTo>
                <a:lnTo>
                  <a:pt x="357010" y="2730499"/>
                </a:lnTo>
                <a:lnTo>
                  <a:pt x="331165" y="2705099"/>
                </a:lnTo>
                <a:lnTo>
                  <a:pt x="306207" y="2666999"/>
                </a:lnTo>
                <a:lnTo>
                  <a:pt x="282144" y="2641599"/>
                </a:lnTo>
                <a:lnTo>
                  <a:pt x="258987" y="2616199"/>
                </a:lnTo>
                <a:lnTo>
                  <a:pt x="236747" y="2578099"/>
                </a:lnTo>
                <a:lnTo>
                  <a:pt x="215434" y="2552699"/>
                </a:lnTo>
                <a:lnTo>
                  <a:pt x="195059" y="2514599"/>
                </a:lnTo>
                <a:lnTo>
                  <a:pt x="175632" y="2476499"/>
                </a:lnTo>
                <a:lnTo>
                  <a:pt x="157163" y="2451099"/>
                </a:lnTo>
                <a:lnTo>
                  <a:pt x="139664" y="2412999"/>
                </a:lnTo>
                <a:lnTo>
                  <a:pt x="123144" y="2387599"/>
                </a:lnTo>
                <a:lnTo>
                  <a:pt x="107613" y="2349499"/>
                </a:lnTo>
                <a:lnTo>
                  <a:pt x="93084" y="2311399"/>
                </a:lnTo>
                <a:lnTo>
                  <a:pt x="79565" y="2285999"/>
                </a:lnTo>
                <a:lnTo>
                  <a:pt x="67068" y="2247899"/>
                </a:lnTo>
                <a:lnTo>
                  <a:pt x="55602" y="2209799"/>
                </a:lnTo>
                <a:lnTo>
                  <a:pt x="45179" y="2171699"/>
                </a:lnTo>
                <a:lnTo>
                  <a:pt x="35809" y="2146299"/>
                </a:lnTo>
                <a:lnTo>
                  <a:pt x="27501" y="2108199"/>
                </a:lnTo>
                <a:lnTo>
                  <a:pt x="20268" y="2070099"/>
                </a:lnTo>
                <a:lnTo>
                  <a:pt x="14118" y="2031999"/>
                </a:lnTo>
                <a:lnTo>
                  <a:pt x="9063" y="2006599"/>
                </a:lnTo>
                <a:lnTo>
                  <a:pt x="5114" y="1968499"/>
                </a:lnTo>
                <a:lnTo>
                  <a:pt x="2279" y="1930399"/>
                </a:lnTo>
                <a:lnTo>
                  <a:pt x="571" y="1892299"/>
                </a:lnTo>
                <a:lnTo>
                  <a:pt x="0" y="1854199"/>
                </a:lnTo>
                <a:lnTo>
                  <a:pt x="571" y="1816099"/>
                </a:lnTo>
                <a:lnTo>
                  <a:pt x="2279" y="1777999"/>
                </a:lnTo>
                <a:lnTo>
                  <a:pt x="5114" y="1739899"/>
                </a:lnTo>
                <a:lnTo>
                  <a:pt x="9063" y="1714499"/>
                </a:lnTo>
                <a:lnTo>
                  <a:pt x="14118" y="1676399"/>
                </a:lnTo>
                <a:lnTo>
                  <a:pt x="20268" y="1638299"/>
                </a:lnTo>
                <a:lnTo>
                  <a:pt x="27501" y="1600199"/>
                </a:lnTo>
                <a:lnTo>
                  <a:pt x="35809" y="1562099"/>
                </a:lnTo>
                <a:lnTo>
                  <a:pt x="45179" y="1536699"/>
                </a:lnTo>
                <a:lnTo>
                  <a:pt x="55602" y="1498599"/>
                </a:lnTo>
                <a:lnTo>
                  <a:pt x="67068" y="1460499"/>
                </a:lnTo>
                <a:lnTo>
                  <a:pt x="79565" y="1422399"/>
                </a:lnTo>
                <a:lnTo>
                  <a:pt x="93084" y="1396999"/>
                </a:lnTo>
                <a:lnTo>
                  <a:pt x="107613" y="1358899"/>
                </a:lnTo>
                <a:lnTo>
                  <a:pt x="123144" y="1320799"/>
                </a:lnTo>
                <a:lnTo>
                  <a:pt x="139664" y="1295399"/>
                </a:lnTo>
                <a:lnTo>
                  <a:pt x="157163" y="1257299"/>
                </a:lnTo>
                <a:lnTo>
                  <a:pt x="175632" y="1231899"/>
                </a:lnTo>
                <a:lnTo>
                  <a:pt x="195059" y="1193799"/>
                </a:lnTo>
                <a:lnTo>
                  <a:pt x="215434" y="1168399"/>
                </a:lnTo>
                <a:lnTo>
                  <a:pt x="236747" y="1130299"/>
                </a:lnTo>
                <a:lnTo>
                  <a:pt x="258987" y="1104899"/>
                </a:lnTo>
                <a:lnTo>
                  <a:pt x="282144" y="1066799"/>
                </a:lnTo>
                <a:lnTo>
                  <a:pt x="306207" y="1041399"/>
                </a:lnTo>
                <a:lnTo>
                  <a:pt x="331165" y="1003299"/>
                </a:lnTo>
                <a:lnTo>
                  <a:pt x="357010" y="977899"/>
                </a:lnTo>
                <a:lnTo>
                  <a:pt x="383729" y="939799"/>
                </a:lnTo>
                <a:lnTo>
                  <a:pt x="411312" y="914399"/>
                </a:lnTo>
                <a:lnTo>
                  <a:pt x="439749" y="888999"/>
                </a:lnTo>
                <a:lnTo>
                  <a:pt x="469030" y="863599"/>
                </a:lnTo>
                <a:lnTo>
                  <a:pt x="499144" y="825499"/>
                </a:lnTo>
                <a:lnTo>
                  <a:pt x="530080" y="800099"/>
                </a:lnTo>
                <a:lnTo>
                  <a:pt x="561828" y="774699"/>
                </a:lnTo>
                <a:lnTo>
                  <a:pt x="594378" y="749299"/>
                </a:lnTo>
                <a:lnTo>
                  <a:pt x="627719" y="723899"/>
                </a:lnTo>
                <a:lnTo>
                  <a:pt x="661841" y="685799"/>
                </a:lnTo>
                <a:lnTo>
                  <a:pt x="696733" y="660399"/>
                </a:lnTo>
                <a:lnTo>
                  <a:pt x="732384" y="634999"/>
                </a:lnTo>
                <a:lnTo>
                  <a:pt x="768785" y="609599"/>
                </a:lnTo>
                <a:lnTo>
                  <a:pt x="805925" y="584199"/>
                </a:lnTo>
                <a:lnTo>
                  <a:pt x="843793" y="558799"/>
                </a:lnTo>
                <a:lnTo>
                  <a:pt x="882379" y="546099"/>
                </a:lnTo>
                <a:lnTo>
                  <a:pt x="921673" y="520699"/>
                </a:lnTo>
                <a:lnTo>
                  <a:pt x="961663" y="495299"/>
                </a:lnTo>
                <a:lnTo>
                  <a:pt x="1002340" y="469899"/>
                </a:lnTo>
                <a:lnTo>
                  <a:pt x="1085711" y="419099"/>
                </a:lnTo>
                <a:lnTo>
                  <a:pt x="1128384" y="406399"/>
                </a:lnTo>
                <a:lnTo>
                  <a:pt x="1171703" y="380999"/>
                </a:lnTo>
                <a:lnTo>
                  <a:pt x="1215655" y="368299"/>
                </a:lnTo>
                <a:lnTo>
                  <a:pt x="1305420" y="317499"/>
                </a:lnTo>
                <a:lnTo>
                  <a:pt x="1351212" y="304799"/>
                </a:lnTo>
                <a:lnTo>
                  <a:pt x="1397596" y="279399"/>
                </a:lnTo>
                <a:lnTo>
                  <a:pt x="1492100" y="253999"/>
                </a:lnTo>
                <a:lnTo>
                  <a:pt x="1540198" y="228599"/>
                </a:lnTo>
                <a:lnTo>
                  <a:pt x="1687754" y="190499"/>
                </a:lnTo>
                <a:lnTo>
                  <a:pt x="1737992" y="165099"/>
                </a:lnTo>
                <a:lnTo>
                  <a:pt x="2103308" y="76199"/>
                </a:lnTo>
                <a:lnTo>
                  <a:pt x="3921959" y="76199"/>
                </a:lnTo>
                <a:lnTo>
                  <a:pt x="4287271" y="165099"/>
                </a:lnTo>
                <a:lnTo>
                  <a:pt x="4337508" y="190499"/>
                </a:lnTo>
                <a:lnTo>
                  <a:pt x="4485062" y="228599"/>
                </a:lnTo>
                <a:lnTo>
                  <a:pt x="4533160" y="253999"/>
                </a:lnTo>
                <a:lnTo>
                  <a:pt x="4627663" y="279399"/>
                </a:lnTo>
                <a:lnTo>
                  <a:pt x="4674047" y="304799"/>
                </a:lnTo>
                <a:lnTo>
                  <a:pt x="4719838" y="317499"/>
                </a:lnTo>
                <a:lnTo>
                  <a:pt x="4809603" y="368299"/>
                </a:lnTo>
                <a:lnTo>
                  <a:pt x="4853555" y="380999"/>
                </a:lnTo>
                <a:lnTo>
                  <a:pt x="4896873" y="406399"/>
                </a:lnTo>
                <a:lnTo>
                  <a:pt x="4939546" y="419099"/>
                </a:lnTo>
                <a:lnTo>
                  <a:pt x="5022916" y="469899"/>
                </a:lnTo>
                <a:lnTo>
                  <a:pt x="5063593" y="495299"/>
                </a:lnTo>
                <a:lnTo>
                  <a:pt x="5103583" y="520699"/>
                </a:lnTo>
                <a:lnTo>
                  <a:pt x="5142876" y="546099"/>
                </a:lnTo>
                <a:lnTo>
                  <a:pt x="5181462" y="558799"/>
                </a:lnTo>
                <a:lnTo>
                  <a:pt x="5219330" y="584199"/>
                </a:lnTo>
                <a:lnTo>
                  <a:pt x="5256469" y="609599"/>
                </a:lnTo>
                <a:lnTo>
                  <a:pt x="5292870" y="634999"/>
                </a:lnTo>
                <a:lnTo>
                  <a:pt x="5328522" y="660399"/>
                </a:lnTo>
                <a:lnTo>
                  <a:pt x="5363413" y="685799"/>
                </a:lnTo>
                <a:lnTo>
                  <a:pt x="5397535" y="723899"/>
                </a:lnTo>
                <a:lnTo>
                  <a:pt x="5430876" y="749299"/>
                </a:lnTo>
                <a:lnTo>
                  <a:pt x="5463426" y="774699"/>
                </a:lnTo>
                <a:lnTo>
                  <a:pt x="5495174" y="800099"/>
                </a:lnTo>
                <a:lnTo>
                  <a:pt x="5526110" y="825499"/>
                </a:lnTo>
                <a:lnTo>
                  <a:pt x="5556224" y="863599"/>
                </a:lnTo>
                <a:lnTo>
                  <a:pt x="5585504" y="888999"/>
                </a:lnTo>
                <a:lnTo>
                  <a:pt x="5613941" y="914399"/>
                </a:lnTo>
                <a:lnTo>
                  <a:pt x="5641525" y="939799"/>
                </a:lnTo>
                <a:lnTo>
                  <a:pt x="5668244" y="977899"/>
                </a:lnTo>
                <a:lnTo>
                  <a:pt x="5694088" y="1003299"/>
                </a:lnTo>
                <a:lnTo>
                  <a:pt x="5719046" y="1041399"/>
                </a:lnTo>
                <a:lnTo>
                  <a:pt x="5743109" y="1066799"/>
                </a:lnTo>
                <a:lnTo>
                  <a:pt x="5766266" y="1104899"/>
                </a:lnTo>
                <a:lnTo>
                  <a:pt x="5788506" y="1130299"/>
                </a:lnTo>
                <a:lnTo>
                  <a:pt x="5809819" y="1168399"/>
                </a:lnTo>
                <a:lnTo>
                  <a:pt x="5830194" y="1193799"/>
                </a:lnTo>
                <a:lnTo>
                  <a:pt x="5849621" y="1231899"/>
                </a:lnTo>
                <a:lnTo>
                  <a:pt x="5868090" y="1257299"/>
                </a:lnTo>
                <a:lnTo>
                  <a:pt x="5885589" y="1295399"/>
                </a:lnTo>
                <a:lnTo>
                  <a:pt x="5902109" y="1320799"/>
                </a:lnTo>
                <a:lnTo>
                  <a:pt x="5917639" y="1358899"/>
                </a:lnTo>
                <a:lnTo>
                  <a:pt x="5932169" y="1396999"/>
                </a:lnTo>
                <a:lnTo>
                  <a:pt x="5945687" y="1422399"/>
                </a:lnTo>
                <a:lnTo>
                  <a:pt x="5958185" y="1460499"/>
                </a:lnTo>
                <a:lnTo>
                  <a:pt x="5969650" y="1498599"/>
                </a:lnTo>
                <a:lnTo>
                  <a:pt x="5980074" y="1536699"/>
                </a:lnTo>
                <a:lnTo>
                  <a:pt x="5989444" y="1562099"/>
                </a:lnTo>
                <a:lnTo>
                  <a:pt x="5997751" y="1600199"/>
                </a:lnTo>
                <a:lnTo>
                  <a:pt x="6004985" y="1638299"/>
                </a:lnTo>
                <a:lnTo>
                  <a:pt x="6011134" y="1676399"/>
                </a:lnTo>
                <a:lnTo>
                  <a:pt x="6016189" y="1714499"/>
                </a:lnTo>
                <a:lnTo>
                  <a:pt x="6020139" y="1739899"/>
                </a:lnTo>
                <a:lnTo>
                  <a:pt x="6022973" y="1777999"/>
                </a:lnTo>
                <a:lnTo>
                  <a:pt x="6024681" y="1816099"/>
                </a:lnTo>
                <a:lnTo>
                  <a:pt x="6025253" y="1854199"/>
                </a:lnTo>
                <a:lnTo>
                  <a:pt x="6024681" y="1892299"/>
                </a:lnTo>
                <a:lnTo>
                  <a:pt x="6022973" y="1930399"/>
                </a:lnTo>
                <a:lnTo>
                  <a:pt x="6020139" y="1968499"/>
                </a:lnTo>
                <a:lnTo>
                  <a:pt x="6016189" y="2006599"/>
                </a:lnTo>
                <a:lnTo>
                  <a:pt x="6011134" y="2031999"/>
                </a:lnTo>
                <a:lnTo>
                  <a:pt x="6004985" y="2070099"/>
                </a:lnTo>
                <a:lnTo>
                  <a:pt x="5997751" y="2108199"/>
                </a:lnTo>
                <a:lnTo>
                  <a:pt x="5989444" y="2146299"/>
                </a:lnTo>
                <a:lnTo>
                  <a:pt x="5980074" y="2171699"/>
                </a:lnTo>
                <a:lnTo>
                  <a:pt x="5969650" y="2209799"/>
                </a:lnTo>
                <a:lnTo>
                  <a:pt x="5958185" y="2247899"/>
                </a:lnTo>
                <a:lnTo>
                  <a:pt x="5945687" y="2285999"/>
                </a:lnTo>
                <a:lnTo>
                  <a:pt x="5932169" y="2311399"/>
                </a:lnTo>
                <a:lnTo>
                  <a:pt x="5917639" y="2349499"/>
                </a:lnTo>
                <a:lnTo>
                  <a:pt x="5902109" y="2387599"/>
                </a:lnTo>
                <a:lnTo>
                  <a:pt x="5885589" y="2412999"/>
                </a:lnTo>
                <a:lnTo>
                  <a:pt x="5868090" y="2451099"/>
                </a:lnTo>
                <a:lnTo>
                  <a:pt x="5849621" y="2476499"/>
                </a:lnTo>
                <a:lnTo>
                  <a:pt x="5830194" y="2514599"/>
                </a:lnTo>
                <a:lnTo>
                  <a:pt x="5809819" y="2552699"/>
                </a:lnTo>
                <a:lnTo>
                  <a:pt x="5788506" y="2578099"/>
                </a:lnTo>
                <a:lnTo>
                  <a:pt x="5766266" y="2616199"/>
                </a:lnTo>
                <a:lnTo>
                  <a:pt x="5743109" y="2641599"/>
                </a:lnTo>
                <a:lnTo>
                  <a:pt x="5719046" y="2666999"/>
                </a:lnTo>
                <a:lnTo>
                  <a:pt x="5694088" y="2705099"/>
                </a:lnTo>
                <a:lnTo>
                  <a:pt x="5668244" y="2730499"/>
                </a:lnTo>
                <a:lnTo>
                  <a:pt x="5641525" y="2768599"/>
                </a:lnTo>
                <a:lnTo>
                  <a:pt x="5613941" y="2793999"/>
                </a:lnTo>
                <a:lnTo>
                  <a:pt x="5585504" y="2819399"/>
                </a:lnTo>
                <a:lnTo>
                  <a:pt x="5556224" y="2857499"/>
                </a:lnTo>
                <a:lnTo>
                  <a:pt x="5526110" y="2882899"/>
                </a:lnTo>
                <a:lnTo>
                  <a:pt x="5495174" y="2908299"/>
                </a:lnTo>
                <a:lnTo>
                  <a:pt x="5463426" y="2933699"/>
                </a:lnTo>
                <a:lnTo>
                  <a:pt x="5430876" y="2959099"/>
                </a:lnTo>
                <a:lnTo>
                  <a:pt x="5397535" y="2997199"/>
                </a:lnTo>
                <a:lnTo>
                  <a:pt x="5363413" y="3022599"/>
                </a:lnTo>
                <a:lnTo>
                  <a:pt x="5328522" y="3047999"/>
                </a:lnTo>
                <a:lnTo>
                  <a:pt x="5292870" y="3073399"/>
                </a:lnTo>
                <a:lnTo>
                  <a:pt x="5256469" y="3098799"/>
                </a:lnTo>
                <a:lnTo>
                  <a:pt x="5219330" y="3124199"/>
                </a:lnTo>
                <a:lnTo>
                  <a:pt x="5181462" y="3149599"/>
                </a:lnTo>
                <a:lnTo>
                  <a:pt x="5142876" y="3174999"/>
                </a:lnTo>
                <a:lnTo>
                  <a:pt x="5103583" y="3187699"/>
                </a:lnTo>
                <a:lnTo>
                  <a:pt x="5063593" y="3213099"/>
                </a:lnTo>
                <a:lnTo>
                  <a:pt x="5022916" y="3238499"/>
                </a:lnTo>
                <a:lnTo>
                  <a:pt x="4939546" y="3289299"/>
                </a:lnTo>
                <a:lnTo>
                  <a:pt x="4896873" y="3301999"/>
                </a:lnTo>
                <a:lnTo>
                  <a:pt x="4809603" y="3352799"/>
                </a:lnTo>
                <a:lnTo>
                  <a:pt x="4765027" y="3365499"/>
                </a:lnTo>
                <a:lnTo>
                  <a:pt x="4719838" y="3390899"/>
                </a:lnTo>
                <a:lnTo>
                  <a:pt x="4674047" y="3403599"/>
                </a:lnTo>
                <a:lnTo>
                  <a:pt x="4627663" y="3428999"/>
                </a:lnTo>
                <a:lnTo>
                  <a:pt x="4580697" y="3441699"/>
                </a:lnTo>
                <a:lnTo>
                  <a:pt x="4533160" y="3467099"/>
                </a:lnTo>
                <a:lnTo>
                  <a:pt x="4387225" y="3505199"/>
                </a:lnTo>
                <a:lnTo>
                  <a:pt x="4337508" y="3530599"/>
                </a:lnTo>
                <a:lnTo>
                  <a:pt x="4287271" y="3543299"/>
                </a:lnTo>
                <a:lnTo>
                  <a:pt x="3867947" y="3644899"/>
                </a:lnTo>
                <a:close/>
              </a:path>
              <a:path w="6025515" h="3695700">
                <a:moveTo>
                  <a:pt x="3703402" y="3670299"/>
                </a:moveTo>
                <a:lnTo>
                  <a:pt x="2321868" y="3670299"/>
                </a:lnTo>
                <a:lnTo>
                  <a:pt x="2211759" y="3644899"/>
                </a:lnTo>
                <a:lnTo>
                  <a:pt x="3813509" y="3644899"/>
                </a:lnTo>
                <a:lnTo>
                  <a:pt x="3703402" y="3670299"/>
                </a:lnTo>
                <a:close/>
              </a:path>
              <a:path w="6025515" h="3695700">
                <a:moveTo>
                  <a:pt x="3591721" y="3682999"/>
                </a:moveTo>
                <a:lnTo>
                  <a:pt x="2433550" y="3682999"/>
                </a:lnTo>
                <a:lnTo>
                  <a:pt x="2377517" y="3670299"/>
                </a:lnTo>
                <a:lnTo>
                  <a:pt x="3647753" y="3670299"/>
                </a:lnTo>
                <a:lnTo>
                  <a:pt x="3591721" y="3682999"/>
                </a:lnTo>
                <a:close/>
              </a:path>
              <a:path w="6025515" h="3695700">
                <a:moveTo>
                  <a:pt x="3478551" y="3695699"/>
                </a:moveTo>
                <a:lnTo>
                  <a:pt x="2546723" y="3695699"/>
                </a:lnTo>
                <a:lnTo>
                  <a:pt x="2489955" y="3682999"/>
                </a:lnTo>
                <a:lnTo>
                  <a:pt x="3535317" y="3682999"/>
                </a:lnTo>
                <a:lnTo>
                  <a:pt x="3478551" y="3695699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73142" y="5595448"/>
            <a:ext cx="3716654" cy="118999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126490" marR="5080" indent="-1114425">
              <a:lnSpc>
                <a:spcPct val="100299"/>
              </a:lnSpc>
              <a:spcBef>
                <a:spcPts val="114"/>
              </a:spcBef>
              <a:tabLst>
                <a:tab pos="1265555" algn="l"/>
                <a:tab pos="2804795" algn="l"/>
              </a:tabLst>
            </a:pPr>
            <a:r>
              <a:rPr dirty="0" sz="3800" spc="-95">
                <a:solidFill>
                  <a:srgbClr val="5C6F1F"/>
                </a:solidFill>
                <a:latin typeface="Arial"/>
                <a:cs typeface="Arial"/>
              </a:rPr>
              <a:t>T</a:t>
            </a:r>
            <a:r>
              <a:rPr dirty="0" sz="3800" spc="-484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 spc="-80">
                <a:solidFill>
                  <a:srgbClr val="5C6F1F"/>
                </a:solidFill>
                <a:latin typeface="Arial"/>
                <a:cs typeface="Arial"/>
              </a:rPr>
              <a:t>ì</a:t>
            </a:r>
            <a:r>
              <a:rPr dirty="0" sz="3800" spc="-484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 spc="-10">
                <a:solidFill>
                  <a:srgbClr val="5C6F1F"/>
                </a:solidFill>
                <a:latin typeface="Arial"/>
                <a:cs typeface="Arial"/>
              </a:rPr>
              <a:t>m		</a:t>
            </a:r>
            <a:r>
              <a:rPr dirty="0" sz="3800" spc="10">
                <a:solidFill>
                  <a:srgbClr val="5C6F1F"/>
                </a:solidFill>
                <a:latin typeface="Arial"/>
                <a:cs typeface="Arial"/>
              </a:rPr>
              <a:t>k</a:t>
            </a:r>
            <a:r>
              <a:rPr dirty="0" sz="3800" spc="-484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 spc="130">
                <a:solidFill>
                  <a:srgbClr val="5C6F1F"/>
                </a:solidFill>
                <a:latin typeface="Arial"/>
                <a:cs typeface="Arial"/>
              </a:rPr>
              <a:t>i</a:t>
            </a:r>
            <a:r>
              <a:rPr dirty="0" sz="3800" spc="-48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 spc="-125">
                <a:solidFill>
                  <a:srgbClr val="5C6F1F"/>
                </a:solidFill>
                <a:latin typeface="Arial"/>
                <a:cs typeface="Arial"/>
              </a:rPr>
              <a:t>ế</a:t>
            </a:r>
            <a:r>
              <a:rPr dirty="0" sz="3800" spc="-484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 spc="-10">
                <a:solidFill>
                  <a:srgbClr val="5C6F1F"/>
                </a:solidFill>
                <a:latin typeface="Arial"/>
                <a:cs typeface="Arial"/>
              </a:rPr>
              <a:t>m	</a:t>
            </a:r>
            <a:r>
              <a:rPr dirty="0" sz="3800" spc="-340">
                <a:solidFill>
                  <a:srgbClr val="5C6F1F"/>
                </a:solidFill>
                <a:latin typeface="Arial"/>
                <a:cs typeface="Arial"/>
              </a:rPr>
              <a:t>s </a:t>
            </a:r>
            <a:r>
              <a:rPr dirty="0" sz="3800" spc="130">
                <a:solidFill>
                  <a:srgbClr val="5C6F1F"/>
                </a:solidFill>
                <a:latin typeface="Arial"/>
                <a:cs typeface="Arial"/>
              </a:rPr>
              <a:t>ả</a:t>
            </a:r>
            <a:r>
              <a:rPr dirty="0" sz="3800" spc="-72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>
                <a:solidFill>
                  <a:srgbClr val="5C6F1F"/>
                </a:solidFill>
                <a:latin typeface="Arial"/>
                <a:cs typeface="Arial"/>
              </a:rPr>
              <a:t>n  </a:t>
            </a:r>
            <a:r>
              <a:rPr dirty="0" sz="3800" spc="155">
                <a:solidFill>
                  <a:srgbClr val="5C6F1F"/>
                </a:solidFill>
                <a:latin typeface="Arial"/>
                <a:cs typeface="Arial"/>
              </a:rPr>
              <a:t>p</a:t>
            </a:r>
            <a:r>
              <a:rPr dirty="0" sz="3800" spc="-49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>
                <a:solidFill>
                  <a:srgbClr val="5C6F1F"/>
                </a:solidFill>
                <a:latin typeface="Arial"/>
                <a:cs typeface="Arial"/>
              </a:rPr>
              <a:t>h</a:t>
            </a:r>
            <a:r>
              <a:rPr dirty="0" sz="3800" spc="-49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 spc="130">
                <a:solidFill>
                  <a:srgbClr val="5C6F1F"/>
                </a:solidFill>
                <a:latin typeface="Arial"/>
                <a:cs typeface="Arial"/>
              </a:rPr>
              <a:t>ẩ</a:t>
            </a:r>
            <a:r>
              <a:rPr dirty="0" sz="3800" spc="-49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 spc="-10">
                <a:solidFill>
                  <a:srgbClr val="5C6F1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07226" y="4419639"/>
            <a:ext cx="5786755" cy="3695700"/>
          </a:xfrm>
          <a:custGeom>
            <a:avLst/>
            <a:gdLst/>
            <a:ahLst/>
            <a:cxnLst/>
            <a:rect l="l" t="t" r="r" b="b"/>
            <a:pathLst>
              <a:path w="5786755" h="3695700">
                <a:moveTo>
                  <a:pt x="3244739" y="12699"/>
                </a:moveTo>
                <a:lnTo>
                  <a:pt x="2552440" y="12699"/>
                </a:lnTo>
                <a:lnTo>
                  <a:pt x="2609356" y="0"/>
                </a:lnTo>
                <a:lnTo>
                  <a:pt x="3187822" y="0"/>
                </a:lnTo>
                <a:lnTo>
                  <a:pt x="3244739" y="12699"/>
                </a:lnTo>
                <a:close/>
              </a:path>
              <a:path w="5786755" h="3695700">
                <a:moveTo>
                  <a:pt x="3413433" y="25399"/>
                </a:moveTo>
                <a:lnTo>
                  <a:pt x="2383749" y="25399"/>
                </a:lnTo>
                <a:lnTo>
                  <a:pt x="2439626" y="12699"/>
                </a:lnTo>
                <a:lnTo>
                  <a:pt x="3357555" y="12699"/>
                </a:lnTo>
                <a:lnTo>
                  <a:pt x="3413433" y="25399"/>
                </a:lnTo>
                <a:close/>
              </a:path>
              <a:path w="5786755" h="3695700">
                <a:moveTo>
                  <a:pt x="3578816" y="50799"/>
                </a:moveTo>
                <a:lnTo>
                  <a:pt x="2218369" y="50799"/>
                </a:lnTo>
                <a:lnTo>
                  <a:pt x="2328240" y="25399"/>
                </a:lnTo>
                <a:lnTo>
                  <a:pt x="3468943" y="25399"/>
                </a:lnTo>
                <a:lnTo>
                  <a:pt x="3578816" y="50799"/>
                </a:lnTo>
                <a:close/>
              </a:path>
              <a:path w="5786755" h="3695700">
                <a:moveTo>
                  <a:pt x="3898479" y="3606799"/>
                </a:moveTo>
                <a:lnTo>
                  <a:pt x="1898710" y="3606799"/>
                </a:lnTo>
                <a:lnTo>
                  <a:pt x="1795763" y="3581399"/>
                </a:lnTo>
                <a:lnTo>
                  <a:pt x="1745015" y="3555999"/>
                </a:lnTo>
                <a:lnTo>
                  <a:pt x="1547109" y="3505199"/>
                </a:lnTo>
                <a:lnTo>
                  <a:pt x="1498958" y="3479799"/>
                </a:lnTo>
                <a:lnTo>
                  <a:pt x="1404322" y="3454399"/>
                </a:lnTo>
                <a:lnTo>
                  <a:pt x="1357859" y="3428999"/>
                </a:lnTo>
                <a:lnTo>
                  <a:pt x="1311980" y="3416299"/>
                </a:lnTo>
                <a:lnTo>
                  <a:pt x="1266697" y="3390899"/>
                </a:lnTo>
                <a:lnTo>
                  <a:pt x="1222019" y="3378199"/>
                </a:lnTo>
                <a:lnTo>
                  <a:pt x="1134526" y="3327399"/>
                </a:lnTo>
                <a:lnTo>
                  <a:pt x="1091731" y="3314699"/>
                </a:lnTo>
                <a:lnTo>
                  <a:pt x="1008101" y="3263899"/>
                </a:lnTo>
                <a:lnTo>
                  <a:pt x="967287" y="3238499"/>
                </a:lnTo>
                <a:lnTo>
                  <a:pt x="927154" y="3213099"/>
                </a:lnTo>
                <a:lnTo>
                  <a:pt x="887714" y="3200399"/>
                </a:lnTo>
                <a:lnTo>
                  <a:pt x="848978" y="3174999"/>
                </a:lnTo>
                <a:lnTo>
                  <a:pt x="810956" y="3149599"/>
                </a:lnTo>
                <a:lnTo>
                  <a:pt x="773659" y="3124199"/>
                </a:lnTo>
                <a:lnTo>
                  <a:pt x="737097" y="3098799"/>
                </a:lnTo>
                <a:lnTo>
                  <a:pt x="701283" y="3073399"/>
                </a:lnTo>
                <a:lnTo>
                  <a:pt x="666226" y="3035299"/>
                </a:lnTo>
                <a:lnTo>
                  <a:pt x="631937" y="3009899"/>
                </a:lnTo>
                <a:lnTo>
                  <a:pt x="598428" y="2984499"/>
                </a:lnTo>
                <a:lnTo>
                  <a:pt x="565708" y="2959099"/>
                </a:lnTo>
                <a:lnTo>
                  <a:pt x="533790" y="2933699"/>
                </a:lnTo>
                <a:lnTo>
                  <a:pt x="502683" y="2908299"/>
                </a:lnTo>
                <a:lnTo>
                  <a:pt x="472398" y="2870199"/>
                </a:lnTo>
                <a:lnTo>
                  <a:pt x="442947" y="2844799"/>
                </a:lnTo>
                <a:lnTo>
                  <a:pt x="414340" y="2819399"/>
                </a:lnTo>
                <a:lnTo>
                  <a:pt x="386588" y="2781299"/>
                </a:lnTo>
                <a:lnTo>
                  <a:pt x="359701" y="2755899"/>
                </a:lnTo>
                <a:lnTo>
                  <a:pt x="333692" y="2717799"/>
                </a:lnTo>
                <a:lnTo>
                  <a:pt x="308569" y="2692399"/>
                </a:lnTo>
                <a:lnTo>
                  <a:pt x="284345" y="2654299"/>
                </a:lnTo>
                <a:lnTo>
                  <a:pt x="261030" y="2628899"/>
                </a:lnTo>
                <a:lnTo>
                  <a:pt x="238635" y="2590799"/>
                </a:lnTo>
                <a:lnTo>
                  <a:pt x="217170" y="2565399"/>
                </a:lnTo>
                <a:lnTo>
                  <a:pt x="196647" y="2527299"/>
                </a:lnTo>
                <a:lnTo>
                  <a:pt x="177077" y="2501899"/>
                </a:lnTo>
                <a:lnTo>
                  <a:pt x="158469" y="2463799"/>
                </a:lnTo>
                <a:lnTo>
                  <a:pt x="140836" y="2425699"/>
                </a:lnTo>
                <a:lnTo>
                  <a:pt x="124188" y="2400299"/>
                </a:lnTo>
                <a:lnTo>
                  <a:pt x="108535" y="2362199"/>
                </a:lnTo>
                <a:lnTo>
                  <a:pt x="93888" y="2324099"/>
                </a:lnTo>
                <a:lnTo>
                  <a:pt x="80259" y="2285999"/>
                </a:lnTo>
                <a:lnTo>
                  <a:pt x="67658" y="2260599"/>
                </a:lnTo>
                <a:lnTo>
                  <a:pt x="56096" y="2222499"/>
                </a:lnTo>
                <a:lnTo>
                  <a:pt x="45584" y="2184399"/>
                </a:lnTo>
                <a:lnTo>
                  <a:pt x="36132" y="2146299"/>
                </a:lnTo>
                <a:lnTo>
                  <a:pt x="27752" y="2108199"/>
                </a:lnTo>
                <a:lnTo>
                  <a:pt x="20454" y="2082799"/>
                </a:lnTo>
                <a:lnTo>
                  <a:pt x="14249" y="2044699"/>
                </a:lnTo>
                <a:lnTo>
                  <a:pt x="9148" y="2006599"/>
                </a:lnTo>
                <a:lnTo>
                  <a:pt x="5162" y="1968499"/>
                </a:lnTo>
                <a:lnTo>
                  <a:pt x="2301" y="1930399"/>
                </a:lnTo>
                <a:lnTo>
                  <a:pt x="577" y="1892299"/>
                </a:lnTo>
                <a:lnTo>
                  <a:pt x="0" y="1854199"/>
                </a:lnTo>
                <a:lnTo>
                  <a:pt x="577" y="1816099"/>
                </a:lnTo>
                <a:lnTo>
                  <a:pt x="2301" y="1777999"/>
                </a:lnTo>
                <a:lnTo>
                  <a:pt x="5162" y="1739899"/>
                </a:lnTo>
                <a:lnTo>
                  <a:pt x="9148" y="1701799"/>
                </a:lnTo>
                <a:lnTo>
                  <a:pt x="14249" y="1663699"/>
                </a:lnTo>
                <a:lnTo>
                  <a:pt x="20454" y="1638299"/>
                </a:lnTo>
                <a:lnTo>
                  <a:pt x="27752" y="1600199"/>
                </a:lnTo>
                <a:lnTo>
                  <a:pt x="36132" y="1562099"/>
                </a:lnTo>
                <a:lnTo>
                  <a:pt x="45584" y="1523999"/>
                </a:lnTo>
                <a:lnTo>
                  <a:pt x="56096" y="1485899"/>
                </a:lnTo>
                <a:lnTo>
                  <a:pt x="67658" y="1447799"/>
                </a:lnTo>
                <a:lnTo>
                  <a:pt x="80259" y="1422399"/>
                </a:lnTo>
                <a:lnTo>
                  <a:pt x="93888" y="1384299"/>
                </a:lnTo>
                <a:lnTo>
                  <a:pt x="108535" y="1346199"/>
                </a:lnTo>
                <a:lnTo>
                  <a:pt x="124188" y="1320799"/>
                </a:lnTo>
                <a:lnTo>
                  <a:pt x="140836" y="1282699"/>
                </a:lnTo>
                <a:lnTo>
                  <a:pt x="158469" y="1244599"/>
                </a:lnTo>
                <a:lnTo>
                  <a:pt x="177077" y="1219199"/>
                </a:lnTo>
                <a:lnTo>
                  <a:pt x="196647" y="1181099"/>
                </a:lnTo>
                <a:lnTo>
                  <a:pt x="217170" y="1142999"/>
                </a:lnTo>
                <a:lnTo>
                  <a:pt x="238635" y="1117599"/>
                </a:lnTo>
                <a:lnTo>
                  <a:pt x="261030" y="1079499"/>
                </a:lnTo>
                <a:lnTo>
                  <a:pt x="284345" y="1054099"/>
                </a:lnTo>
                <a:lnTo>
                  <a:pt x="308569" y="1015999"/>
                </a:lnTo>
                <a:lnTo>
                  <a:pt x="333692" y="990599"/>
                </a:lnTo>
                <a:lnTo>
                  <a:pt x="359701" y="952499"/>
                </a:lnTo>
                <a:lnTo>
                  <a:pt x="386588" y="927099"/>
                </a:lnTo>
                <a:lnTo>
                  <a:pt x="414340" y="901699"/>
                </a:lnTo>
                <a:lnTo>
                  <a:pt x="442947" y="863599"/>
                </a:lnTo>
                <a:lnTo>
                  <a:pt x="472398" y="838199"/>
                </a:lnTo>
                <a:lnTo>
                  <a:pt x="502683" y="812799"/>
                </a:lnTo>
                <a:lnTo>
                  <a:pt x="533790" y="774699"/>
                </a:lnTo>
                <a:lnTo>
                  <a:pt x="565708" y="749299"/>
                </a:lnTo>
                <a:lnTo>
                  <a:pt x="598428" y="723899"/>
                </a:lnTo>
                <a:lnTo>
                  <a:pt x="631937" y="698499"/>
                </a:lnTo>
                <a:lnTo>
                  <a:pt x="666226" y="673099"/>
                </a:lnTo>
                <a:lnTo>
                  <a:pt x="701283" y="647699"/>
                </a:lnTo>
                <a:lnTo>
                  <a:pt x="737097" y="609599"/>
                </a:lnTo>
                <a:lnTo>
                  <a:pt x="773659" y="584199"/>
                </a:lnTo>
                <a:lnTo>
                  <a:pt x="810956" y="558799"/>
                </a:lnTo>
                <a:lnTo>
                  <a:pt x="848978" y="546099"/>
                </a:lnTo>
                <a:lnTo>
                  <a:pt x="887714" y="520699"/>
                </a:lnTo>
                <a:lnTo>
                  <a:pt x="927154" y="495299"/>
                </a:lnTo>
                <a:lnTo>
                  <a:pt x="967287" y="469899"/>
                </a:lnTo>
                <a:lnTo>
                  <a:pt x="1008101" y="444499"/>
                </a:lnTo>
                <a:lnTo>
                  <a:pt x="1049586" y="419099"/>
                </a:lnTo>
                <a:lnTo>
                  <a:pt x="1091731" y="406399"/>
                </a:lnTo>
                <a:lnTo>
                  <a:pt x="1177959" y="355599"/>
                </a:lnTo>
                <a:lnTo>
                  <a:pt x="1222019" y="342899"/>
                </a:lnTo>
                <a:lnTo>
                  <a:pt x="1311980" y="292099"/>
                </a:lnTo>
                <a:lnTo>
                  <a:pt x="1404322" y="266699"/>
                </a:lnTo>
                <a:lnTo>
                  <a:pt x="1451358" y="241299"/>
                </a:lnTo>
                <a:lnTo>
                  <a:pt x="1498958" y="228599"/>
                </a:lnTo>
                <a:lnTo>
                  <a:pt x="1547109" y="203199"/>
                </a:lnTo>
                <a:lnTo>
                  <a:pt x="1950886" y="101599"/>
                </a:lnTo>
                <a:lnTo>
                  <a:pt x="2164028" y="50799"/>
                </a:lnTo>
                <a:lnTo>
                  <a:pt x="3633157" y="50799"/>
                </a:lnTo>
                <a:lnTo>
                  <a:pt x="3846302" y="101599"/>
                </a:lnTo>
                <a:lnTo>
                  <a:pt x="4250085" y="203199"/>
                </a:lnTo>
                <a:lnTo>
                  <a:pt x="4298236" y="228599"/>
                </a:lnTo>
                <a:lnTo>
                  <a:pt x="4345836" y="241299"/>
                </a:lnTo>
                <a:lnTo>
                  <a:pt x="4392873" y="266699"/>
                </a:lnTo>
                <a:lnTo>
                  <a:pt x="4485215" y="292099"/>
                </a:lnTo>
                <a:lnTo>
                  <a:pt x="4575177" y="342899"/>
                </a:lnTo>
                <a:lnTo>
                  <a:pt x="4619238" y="355599"/>
                </a:lnTo>
                <a:lnTo>
                  <a:pt x="4705467" y="406399"/>
                </a:lnTo>
                <a:lnTo>
                  <a:pt x="4747612" y="419099"/>
                </a:lnTo>
                <a:lnTo>
                  <a:pt x="4789098" y="444499"/>
                </a:lnTo>
                <a:lnTo>
                  <a:pt x="4829912" y="469899"/>
                </a:lnTo>
                <a:lnTo>
                  <a:pt x="4870045" y="495299"/>
                </a:lnTo>
                <a:lnTo>
                  <a:pt x="4909485" y="520699"/>
                </a:lnTo>
                <a:lnTo>
                  <a:pt x="4948222" y="546099"/>
                </a:lnTo>
                <a:lnTo>
                  <a:pt x="4986244" y="558799"/>
                </a:lnTo>
                <a:lnTo>
                  <a:pt x="5023542" y="584199"/>
                </a:lnTo>
                <a:lnTo>
                  <a:pt x="5060103" y="609599"/>
                </a:lnTo>
                <a:lnTo>
                  <a:pt x="5095918" y="647699"/>
                </a:lnTo>
                <a:lnTo>
                  <a:pt x="5130975" y="673099"/>
                </a:lnTo>
                <a:lnTo>
                  <a:pt x="5165264" y="698499"/>
                </a:lnTo>
                <a:lnTo>
                  <a:pt x="5198773" y="723899"/>
                </a:lnTo>
                <a:lnTo>
                  <a:pt x="5231493" y="749299"/>
                </a:lnTo>
                <a:lnTo>
                  <a:pt x="5263412" y="774699"/>
                </a:lnTo>
                <a:lnTo>
                  <a:pt x="5294519" y="812799"/>
                </a:lnTo>
                <a:lnTo>
                  <a:pt x="5324804" y="838199"/>
                </a:lnTo>
                <a:lnTo>
                  <a:pt x="5354255" y="863599"/>
                </a:lnTo>
                <a:lnTo>
                  <a:pt x="5382862" y="901699"/>
                </a:lnTo>
                <a:lnTo>
                  <a:pt x="5410615" y="927099"/>
                </a:lnTo>
                <a:lnTo>
                  <a:pt x="5437501" y="952499"/>
                </a:lnTo>
                <a:lnTo>
                  <a:pt x="5463511" y="990599"/>
                </a:lnTo>
                <a:lnTo>
                  <a:pt x="5488633" y="1015999"/>
                </a:lnTo>
                <a:lnTo>
                  <a:pt x="5512858" y="1054099"/>
                </a:lnTo>
                <a:lnTo>
                  <a:pt x="5536173" y="1079499"/>
                </a:lnTo>
                <a:lnTo>
                  <a:pt x="5558568" y="1117599"/>
                </a:lnTo>
                <a:lnTo>
                  <a:pt x="5580033" y="1142999"/>
                </a:lnTo>
                <a:lnTo>
                  <a:pt x="5600556" y="1181099"/>
                </a:lnTo>
                <a:lnTo>
                  <a:pt x="5620126" y="1219199"/>
                </a:lnTo>
                <a:lnTo>
                  <a:pt x="5638734" y="1244599"/>
                </a:lnTo>
                <a:lnTo>
                  <a:pt x="5656367" y="1282699"/>
                </a:lnTo>
                <a:lnTo>
                  <a:pt x="5673016" y="1320799"/>
                </a:lnTo>
                <a:lnTo>
                  <a:pt x="5688669" y="1346199"/>
                </a:lnTo>
                <a:lnTo>
                  <a:pt x="5703315" y="1384299"/>
                </a:lnTo>
                <a:lnTo>
                  <a:pt x="5716944" y="1422399"/>
                </a:lnTo>
                <a:lnTo>
                  <a:pt x="5729545" y="1447799"/>
                </a:lnTo>
                <a:lnTo>
                  <a:pt x="5741107" y="1485899"/>
                </a:lnTo>
                <a:lnTo>
                  <a:pt x="5751619" y="1523999"/>
                </a:lnTo>
                <a:lnTo>
                  <a:pt x="5761071" y="1562099"/>
                </a:lnTo>
                <a:lnTo>
                  <a:pt x="5769451" y="1600199"/>
                </a:lnTo>
                <a:lnTo>
                  <a:pt x="5776749" y="1638299"/>
                </a:lnTo>
                <a:lnTo>
                  <a:pt x="5782954" y="1663699"/>
                </a:lnTo>
                <a:lnTo>
                  <a:pt x="5786432" y="1689099"/>
                </a:lnTo>
                <a:lnTo>
                  <a:pt x="5786432" y="2006599"/>
                </a:lnTo>
                <a:lnTo>
                  <a:pt x="5782954" y="2044699"/>
                </a:lnTo>
                <a:lnTo>
                  <a:pt x="5776749" y="2082799"/>
                </a:lnTo>
                <a:lnTo>
                  <a:pt x="5769451" y="2108199"/>
                </a:lnTo>
                <a:lnTo>
                  <a:pt x="5761071" y="2146299"/>
                </a:lnTo>
                <a:lnTo>
                  <a:pt x="5751619" y="2184399"/>
                </a:lnTo>
                <a:lnTo>
                  <a:pt x="5741107" y="2222499"/>
                </a:lnTo>
                <a:lnTo>
                  <a:pt x="5729545" y="2260599"/>
                </a:lnTo>
                <a:lnTo>
                  <a:pt x="5716944" y="2285999"/>
                </a:lnTo>
                <a:lnTo>
                  <a:pt x="5703315" y="2324099"/>
                </a:lnTo>
                <a:lnTo>
                  <a:pt x="5688669" y="2362199"/>
                </a:lnTo>
                <a:lnTo>
                  <a:pt x="5673016" y="2400299"/>
                </a:lnTo>
                <a:lnTo>
                  <a:pt x="5656367" y="2425699"/>
                </a:lnTo>
                <a:lnTo>
                  <a:pt x="5638734" y="2463799"/>
                </a:lnTo>
                <a:lnTo>
                  <a:pt x="5620126" y="2501899"/>
                </a:lnTo>
                <a:lnTo>
                  <a:pt x="5600556" y="2527299"/>
                </a:lnTo>
                <a:lnTo>
                  <a:pt x="5580033" y="2565399"/>
                </a:lnTo>
                <a:lnTo>
                  <a:pt x="5558568" y="2590799"/>
                </a:lnTo>
                <a:lnTo>
                  <a:pt x="5536173" y="2628899"/>
                </a:lnTo>
                <a:lnTo>
                  <a:pt x="5512858" y="2654299"/>
                </a:lnTo>
                <a:lnTo>
                  <a:pt x="5488633" y="2692399"/>
                </a:lnTo>
                <a:lnTo>
                  <a:pt x="5463511" y="2717799"/>
                </a:lnTo>
                <a:lnTo>
                  <a:pt x="5437501" y="2755899"/>
                </a:lnTo>
                <a:lnTo>
                  <a:pt x="5410615" y="2781299"/>
                </a:lnTo>
                <a:lnTo>
                  <a:pt x="5382862" y="2819399"/>
                </a:lnTo>
                <a:lnTo>
                  <a:pt x="5354255" y="2844799"/>
                </a:lnTo>
                <a:lnTo>
                  <a:pt x="5324804" y="2870199"/>
                </a:lnTo>
                <a:lnTo>
                  <a:pt x="5294519" y="2908299"/>
                </a:lnTo>
                <a:lnTo>
                  <a:pt x="5263412" y="2933699"/>
                </a:lnTo>
                <a:lnTo>
                  <a:pt x="5231493" y="2959099"/>
                </a:lnTo>
                <a:lnTo>
                  <a:pt x="5198773" y="2984499"/>
                </a:lnTo>
                <a:lnTo>
                  <a:pt x="5165264" y="3009899"/>
                </a:lnTo>
                <a:lnTo>
                  <a:pt x="5130975" y="3035299"/>
                </a:lnTo>
                <a:lnTo>
                  <a:pt x="5095918" y="3073399"/>
                </a:lnTo>
                <a:lnTo>
                  <a:pt x="5060103" y="3098799"/>
                </a:lnTo>
                <a:lnTo>
                  <a:pt x="5023542" y="3124199"/>
                </a:lnTo>
                <a:lnTo>
                  <a:pt x="4986244" y="3149599"/>
                </a:lnTo>
                <a:lnTo>
                  <a:pt x="4948222" y="3174999"/>
                </a:lnTo>
                <a:lnTo>
                  <a:pt x="4909485" y="3200399"/>
                </a:lnTo>
                <a:lnTo>
                  <a:pt x="4870045" y="3213099"/>
                </a:lnTo>
                <a:lnTo>
                  <a:pt x="4829912" y="3238499"/>
                </a:lnTo>
                <a:lnTo>
                  <a:pt x="4789098" y="3263899"/>
                </a:lnTo>
                <a:lnTo>
                  <a:pt x="4705467" y="3314699"/>
                </a:lnTo>
                <a:lnTo>
                  <a:pt x="4662672" y="3327399"/>
                </a:lnTo>
                <a:lnTo>
                  <a:pt x="4575177" y="3378199"/>
                </a:lnTo>
                <a:lnTo>
                  <a:pt x="4530499" y="3390899"/>
                </a:lnTo>
                <a:lnTo>
                  <a:pt x="4485215" y="3416299"/>
                </a:lnTo>
                <a:lnTo>
                  <a:pt x="4439336" y="3428999"/>
                </a:lnTo>
                <a:lnTo>
                  <a:pt x="4392873" y="3454399"/>
                </a:lnTo>
                <a:lnTo>
                  <a:pt x="4298236" y="3479799"/>
                </a:lnTo>
                <a:lnTo>
                  <a:pt x="4250085" y="3505199"/>
                </a:lnTo>
                <a:lnTo>
                  <a:pt x="4052176" y="3555999"/>
                </a:lnTo>
                <a:lnTo>
                  <a:pt x="4001427" y="3581399"/>
                </a:lnTo>
                <a:lnTo>
                  <a:pt x="3898479" y="3606799"/>
                </a:lnTo>
                <a:close/>
              </a:path>
              <a:path w="5786755" h="3695700">
                <a:moveTo>
                  <a:pt x="3633157" y="3657599"/>
                </a:moveTo>
                <a:lnTo>
                  <a:pt x="2164028" y="3657599"/>
                </a:lnTo>
                <a:lnTo>
                  <a:pt x="1950886" y="3606799"/>
                </a:lnTo>
                <a:lnTo>
                  <a:pt x="3846302" y="3606799"/>
                </a:lnTo>
                <a:lnTo>
                  <a:pt x="3633157" y="3657599"/>
                </a:lnTo>
                <a:close/>
              </a:path>
              <a:path w="5786755" h="3695700">
                <a:moveTo>
                  <a:pt x="3468943" y="3682999"/>
                </a:moveTo>
                <a:lnTo>
                  <a:pt x="2328240" y="3682999"/>
                </a:lnTo>
                <a:lnTo>
                  <a:pt x="2218369" y="3657599"/>
                </a:lnTo>
                <a:lnTo>
                  <a:pt x="3578816" y="3657599"/>
                </a:lnTo>
                <a:lnTo>
                  <a:pt x="3468943" y="3682999"/>
                </a:lnTo>
                <a:close/>
              </a:path>
              <a:path w="5786755" h="3695700">
                <a:moveTo>
                  <a:pt x="3357555" y="3695699"/>
                </a:moveTo>
                <a:lnTo>
                  <a:pt x="2439626" y="3695699"/>
                </a:lnTo>
                <a:lnTo>
                  <a:pt x="2383749" y="3682999"/>
                </a:lnTo>
                <a:lnTo>
                  <a:pt x="3413433" y="3682999"/>
                </a:lnTo>
                <a:lnTo>
                  <a:pt x="3357555" y="3695699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533228" y="5595448"/>
            <a:ext cx="3345179" cy="118999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941069" marR="5080" indent="-929005">
              <a:lnSpc>
                <a:spcPct val="100299"/>
              </a:lnSpc>
              <a:spcBef>
                <a:spcPts val="114"/>
              </a:spcBef>
              <a:tabLst>
                <a:tab pos="1188085" algn="l"/>
                <a:tab pos="2433320" algn="l"/>
              </a:tabLst>
            </a:pPr>
            <a:r>
              <a:rPr dirty="0" sz="3800" spc="-90">
                <a:solidFill>
                  <a:srgbClr val="5C6F1F"/>
                </a:solidFill>
                <a:latin typeface="Arial"/>
                <a:cs typeface="Arial"/>
              </a:rPr>
              <a:t>C</a:t>
            </a:r>
            <a:r>
              <a:rPr dirty="0" sz="3800" spc="-484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>
                <a:solidFill>
                  <a:srgbClr val="5C6F1F"/>
                </a:solidFill>
                <a:latin typeface="Arial"/>
                <a:cs typeface="Arial"/>
              </a:rPr>
              <a:t>h</a:t>
            </a:r>
            <a:r>
              <a:rPr dirty="0" sz="3800" spc="-48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 spc="130">
                <a:solidFill>
                  <a:srgbClr val="5C6F1F"/>
                </a:solidFill>
                <a:latin typeface="Arial"/>
                <a:cs typeface="Arial"/>
              </a:rPr>
              <a:t>i		</a:t>
            </a:r>
            <a:r>
              <a:rPr dirty="0" sz="3800" spc="320">
                <a:solidFill>
                  <a:srgbClr val="5C6F1F"/>
                </a:solidFill>
                <a:latin typeface="Arial"/>
                <a:cs typeface="Arial"/>
              </a:rPr>
              <a:t>t</a:t>
            </a:r>
            <a:r>
              <a:rPr dirty="0" sz="3800" spc="-484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 spc="130">
                <a:solidFill>
                  <a:srgbClr val="5C6F1F"/>
                </a:solidFill>
                <a:latin typeface="Arial"/>
                <a:cs typeface="Arial"/>
              </a:rPr>
              <a:t>i</a:t>
            </a:r>
            <a:r>
              <a:rPr dirty="0" sz="3800" spc="-484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 spc="-125">
                <a:solidFill>
                  <a:srgbClr val="5C6F1F"/>
                </a:solidFill>
                <a:latin typeface="Arial"/>
                <a:cs typeface="Arial"/>
              </a:rPr>
              <a:t>ế</a:t>
            </a:r>
            <a:r>
              <a:rPr dirty="0" sz="3800" spc="-48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 spc="320">
                <a:solidFill>
                  <a:srgbClr val="5C6F1F"/>
                </a:solidFill>
                <a:latin typeface="Arial"/>
                <a:cs typeface="Arial"/>
              </a:rPr>
              <a:t>t	</a:t>
            </a:r>
            <a:r>
              <a:rPr dirty="0" sz="3800" spc="-340">
                <a:solidFill>
                  <a:srgbClr val="5C6F1F"/>
                </a:solidFill>
                <a:latin typeface="Arial"/>
                <a:cs typeface="Arial"/>
              </a:rPr>
              <a:t>s </a:t>
            </a:r>
            <a:r>
              <a:rPr dirty="0" sz="3800" spc="130">
                <a:solidFill>
                  <a:srgbClr val="5C6F1F"/>
                </a:solidFill>
                <a:latin typeface="Arial"/>
                <a:cs typeface="Arial"/>
              </a:rPr>
              <a:t>ả</a:t>
            </a:r>
            <a:r>
              <a:rPr dirty="0" sz="3800" spc="-72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>
                <a:solidFill>
                  <a:srgbClr val="5C6F1F"/>
                </a:solidFill>
                <a:latin typeface="Arial"/>
                <a:cs typeface="Arial"/>
              </a:rPr>
              <a:t>n  </a:t>
            </a:r>
            <a:r>
              <a:rPr dirty="0" sz="3800" spc="155">
                <a:solidFill>
                  <a:srgbClr val="5C6F1F"/>
                </a:solidFill>
                <a:latin typeface="Arial"/>
                <a:cs typeface="Arial"/>
              </a:rPr>
              <a:t>p</a:t>
            </a:r>
            <a:r>
              <a:rPr dirty="0" sz="3800" spc="-495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>
                <a:solidFill>
                  <a:srgbClr val="5C6F1F"/>
                </a:solidFill>
                <a:latin typeface="Arial"/>
                <a:cs typeface="Arial"/>
              </a:rPr>
              <a:t>h</a:t>
            </a:r>
            <a:r>
              <a:rPr dirty="0" sz="3800" spc="-49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 spc="130">
                <a:solidFill>
                  <a:srgbClr val="5C6F1F"/>
                </a:solidFill>
                <a:latin typeface="Arial"/>
                <a:cs typeface="Arial"/>
              </a:rPr>
              <a:t>ẩ</a:t>
            </a:r>
            <a:r>
              <a:rPr dirty="0" sz="3800" spc="-49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 spc="-10">
                <a:solidFill>
                  <a:srgbClr val="5C6F1F"/>
                </a:solidFill>
                <a:latin typeface="Arial"/>
                <a:cs typeface="Arial"/>
              </a:rPr>
              <a:t>m</a:t>
            </a:r>
            <a:endParaRPr sz="3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267529" y="4419639"/>
            <a:ext cx="5738495" cy="3695700"/>
          </a:xfrm>
          <a:custGeom>
            <a:avLst/>
            <a:gdLst/>
            <a:ahLst/>
            <a:cxnLst/>
            <a:rect l="l" t="t" r="r" b="b"/>
            <a:pathLst>
              <a:path w="5738494" h="3695700">
                <a:moveTo>
                  <a:pt x="3216864" y="12699"/>
                </a:moveTo>
                <a:lnTo>
                  <a:pt x="2530511" y="12699"/>
                </a:lnTo>
                <a:lnTo>
                  <a:pt x="2586938" y="0"/>
                </a:lnTo>
                <a:lnTo>
                  <a:pt x="3160436" y="0"/>
                </a:lnTo>
                <a:lnTo>
                  <a:pt x="3216864" y="12699"/>
                </a:lnTo>
                <a:close/>
              </a:path>
              <a:path w="5738494" h="3695700">
                <a:moveTo>
                  <a:pt x="3384109" y="25399"/>
                </a:moveTo>
                <a:lnTo>
                  <a:pt x="2363268" y="25399"/>
                </a:lnTo>
                <a:lnTo>
                  <a:pt x="2418665" y="12699"/>
                </a:lnTo>
                <a:lnTo>
                  <a:pt x="3328711" y="12699"/>
                </a:lnTo>
                <a:lnTo>
                  <a:pt x="3384109" y="25399"/>
                </a:lnTo>
                <a:close/>
              </a:path>
              <a:path w="5738494" h="3695700">
                <a:moveTo>
                  <a:pt x="3548072" y="50799"/>
                </a:moveTo>
                <a:lnTo>
                  <a:pt x="2199308" y="50799"/>
                </a:lnTo>
                <a:lnTo>
                  <a:pt x="2308236" y="25399"/>
                </a:lnTo>
                <a:lnTo>
                  <a:pt x="3439142" y="25399"/>
                </a:lnTo>
                <a:lnTo>
                  <a:pt x="3548072" y="50799"/>
                </a:lnTo>
                <a:close/>
              </a:path>
              <a:path w="5738494" h="3695700">
                <a:moveTo>
                  <a:pt x="3864990" y="3606799"/>
                </a:moveTo>
                <a:lnTo>
                  <a:pt x="1882395" y="3606799"/>
                </a:lnTo>
                <a:lnTo>
                  <a:pt x="1780333" y="3581399"/>
                </a:lnTo>
                <a:lnTo>
                  <a:pt x="1730021" y="3555999"/>
                </a:lnTo>
                <a:lnTo>
                  <a:pt x="1533814" y="3505199"/>
                </a:lnTo>
                <a:lnTo>
                  <a:pt x="1486077" y="3479799"/>
                </a:lnTo>
                <a:lnTo>
                  <a:pt x="1392254" y="3454399"/>
                </a:lnTo>
                <a:lnTo>
                  <a:pt x="1346190" y="3428999"/>
                </a:lnTo>
                <a:lnTo>
                  <a:pt x="1300706" y="3416299"/>
                </a:lnTo>
                <a:lnTo>
                  <a:pt x="1255811" y="3390899"/>
                </a:lnTo>
                <a:lnTo>
                  <a:pt x="1211518" y="3378199"/>
                </a:lnTo>
                <a:lnTo>
                  <a:pt x="1124776" y="3327399"/>
                </a:lnTo>
                <a:lnTo>
                  <a:pt x="1082349" y="3314699"/>
                </a:lnTo>
                <a:lnTo>
                  <a:pt x="999437" y="3263899"/>
                </a:lnTo>
                <a:lnTo>
                  <a:pt x="958974" y="3238499"/>
                </a:lnTo>
                <a:lnTo>
                  <a:pt x="919186" y="3213099"/>
                </a:lnTo>
                <a:lnTo>
                  <a:pt x="880085" y="3200399"/>
                </a:lnTo>
                <a:lnTo>
                  <a:pt x="841682" y="3174999"/>
                </a:lnTo>
                <a:lnTo>
                  <a:pt x="803986" y="3149599"/>
                </a:lnTo>
                <a:lnTo>
                  <a:pt x="767010" y="3124199"/>
                </a:lnTo>
                <a:lnTo>
                  <a:pt x="730763" y="3098799"/>
                </a:lnTo>
                <a:lnTo>
                  <a:pt x="695256" y="3073399"/>
                </a:lnTo>
                <a:lnTo>
                  <a:pt x="660500" y="3035299"/>
                </a:lnTo>
                <a:lnTo>
                  <a:pt x="626506" y="3009899"/>
                </a:lnTo>
                <a:lnTo>
                  <a:pt x="593284" y="2984499"/>
                </a:lnTo>
                <a:lnTo>
                  <a:pt x="560846" y="2959099"/>
                </a:lnTo>
                <a:lnTo>
                  <a:pt x="529202" y="2933699"/>
                </a:lnTo>
                <a:lnTo>
                  <a:pt x="498362" y="2908299"/>
                </a:lnTo>
                <a:lnTo>
                  <a:pt x="468338" y="2870199"/>
                </a:lnTo>
                <a:lnTo>
                  <a:pt x="439140" y="2844799"/>
                </a:lnTo>
                <a:lnTo>
                  <a:pt x="410779" y="2819399"/>
                </a:lnTo>
                <a:lnTo>
                  <a:pt x="383265" y="2781299"/>
                </a:lnTo>
                <a:lnTo>
                  <a:pt x="356610" y="2755899"/>
                </a:lnTo>
                <a:lnTo>
                  <a:pt x="330823" y="2717799"/>
                </a:lnTo>
                <a:lnTo>
                  <a:pt x="305917" y="2692399"/>
                </a:lnTo>
                <a:lnTo>
                  <a:pt x="281901" y="2654299"/>
                </a:lnTo>
                <a:lnTo>
                  <a:pt x="258786" y="2628899"/>
                </a:lnTo>
                <a:lnTo>
                  <a:pt x="236584" y="2590799"/>
                </a:lnTo>
                <a:lnTo>
                  <a:pt x="215304" y="2565399"/>
                </a:lnTo>
                <a:lnTo>
                  <a:pt x="194957" y="2527299"/>
                </a:lnTo>
                <a:lnTo>
                  <a:pt x="175555" y="2501899"/>
                </a:lnTo>
                <a:lnTo>
                  <a:pt x="157107" y="2463799"/>
                </a:lnTo>
                <a:lnTo>
                  <a:pt x="139625" y="2425699"/>
                </a:lnTo>
                <a:lnTo>
                  <a:pt x="123120" y="2400299"/>
                </a:lnTo>
                <a:lnTo>
                  <a:pt x="107602" y="2362199"/>
                </a:lnTo>
                <a:lnTo>
                  <a:pt x="93081" y="2324099"/>
                </a:lnTo>
                <a:lnTo>
                  <a:pt x="79569" y="2285999"/>
                </a:lnTo>
                <a:lnTo>
                  <a:pt x="67076" y="2260599"/>
                </a:lnTo>
                <a:lnTo>
                  <a:pt x="55614" y="2222499"/>
                </a:lnTo>
                <a:lnTo>
                  <a:pt x="45192" y="2184399"/>
                </a:lnTo>
                <a:lnTo>
                  <a:pt x="35822" y="2146299"/>
                </a:lnTo>
                <a:lnTo>
                  <a:pt x="27513" y="2108199"/>
                </a:lnTo>
                <a:lnTo>
                  <a:pt x="20278" y="2082799"/>
                </a:lnTo>
                <a:lnTo>
                  <a:pt x="14127" y="2044699"/>
                </a:lnTo>
                <a:lnTo>
                  <a:pt x="9069" y="2006599"/>
                </a:lnTo>
                <a:lnTo>
                  <a:pt x="5117" y="1968499"/>
                </a:lnTo>
                <a:lnTo>
                  <a:pt x="2281" y="1930399"/>
                </a:lnTo>
                <a:lnTo>
                  <a:pt x="572" y="1892299"/>
                </a:lnTo>
                <a:lnTo>
                  <a:pt x="0" y="1854199"/>
                </a:lnTo>
                <a:lnTo>
                  <a:pt x="0" y="1841499"/>
                </a:lnTo>
                <a:lnTo>
                  <a:pt x="2281" y="1777999"/>
                </a:lnTo>
                <a:lnTo>
                  <a:pt x="5117" y="1739899"/>
                </a:lnTo>
                <a:lnTo>
                  <a:pt x="9069" y="1701799"/>
                </a:lnTo>
                <a:lnTo>
                  <a:pt x="14127" y="1663699"/>
                </a:lnTo>
                <a:lnTo>
                  <a:pt x="20278" y="1638299"/>
                </a:lnTo>
                <a:lnTo>
                  <a:pt x="27513" y="1600199"/>
                </a:lnTo>
                <a:lnTo>
                  <a:pt x="35822" y="1562099"/>
                </a:lnTo>
                <a:lnTo>
                  <a:pt x="45192" y="1523999"/>
                </a:lnTo>
                <a:lnTo>
                  <a:pt x="55614" y="1485899"/>
                </a:lnTo>
                <a:lnTo>
                  <a:pt x="67076" y="1447799"/>
                </a:lnTo>
                <a:lnTo>
                  <a:pt x="79569" y="1422399"/>
                </a:lnTo>
                <a:lnTo>
                  <a:pt x="93081" y="1384299"/>
                </a:lnTo>
                <a:lnTo>
                  <a:pt x="107602" y="1346199"/>
                </a:lnTo>
                <a:lnTo>
                  <a:pt x="123120" y="1320799"/>
                </a:lnTo>
                <a:lnTo>
                  <a:pt x="139625" y="1282699"/>
                </a:lnTo>
                <a:lnTo>
                  <a:pt x="157107" y="1244599"/>
                </a:lnTo>
                <a:lnTo>
                  <a:pt x="175555" y="1219199"/>
                </a:lnTo>
                <a:lnTo>
                  <a:pt x="194957" y="1181099"/>
                </a:lnTo>
                <a:lnTo>
                  <a:pt x="215304" y="1142999"/>
                </a:lnTo>
                <a:lnTo>
                  <a:pt x="236584" y="1117599"/>
                </a:lnTo>
                <a:lnTo>
                  <a:pt x="258786" y="1079499"/>
                </a:lnTo>
                <a:lnTo>
                  <a:pt x="281901" y="1054099"/>
                </a:lnTo>
                <a:lnTo>
                  <a:pt x="305917" y="1015999"/>
                </a:lnTo>
                <a:lnTo>
                  <a:pt x="330823" y="990599"/>
                </a:lnTo>
                <a:lnTo>
                  <a:pt x="356610" y="952499"/>
                </a:lnTo>
                <a:lnTo>
                  <a:pt x="383265" y="927099"/>
                </a:lnTo>
                <a:lnTo>
                  <a:pt x="410779" y="901699"/>
                </a:lnTo>
                <a:lnTo>
                  <a:pt x="439140" y="863599"/>
                </a:lnTo>
                <a:lnTo>
                  <a:pt x="468338" y="838199"/>
                </a:lnTo>
                <a:lnTo>
                  <a:pt x="498362" y="812799"/>
                </a:lnTo>
                <a:lnTo>
                  <a:pt x="529202" y="774699"/>
                </a:lnTo>
                <a:lnTo>
                  <a:pt x="560846" y="749299"/>
                </a:lnTo>
                <a:lnTo>
                  <a:pt x="593284" y="723899"/>
                </a:lnTo>
                <a:lnTo>
                  <a:pt x="626506" y="698499"/>
                </a:lnTo>
                <a:lnTo>
                  <a:pt x="660500" y="673099"/>
                </a:lnTo>
                <a:lnTo>
                  <a:pt x="695256" y="647699"/>
                </a:lnTo>
                <a:lnTo>
                  <a:pt x="730763" y="609599"/>
                </a:lnTo>
                <a:lnTo>
                  <a:pt x="767010" y="584199"/>
                </a:lnTo>
                <a:lnTo>
                  <a:pt x="803986" y="558799"/>
                </a:lnTo>
                <a:lnTo>
                  <a:pt x="841682" y="546099"/>
                </a:lnTo>
                <a:lnTo>
                  <a:pt x="880085" y="520699"/>
                </a:lnTo>
                <a:lnTo>
                  <a:pt x="919186" y="495299"/>
                </a:lnTo>
                <a:lnTo>
                  <a:pt x="958974" y="469899"/>
                </a:lnTo>
                <a:lnTo>
                  <a:pt x="999437" y="444499"/>
                </a:lnTo>
                <a:lnTo>
                  <a:pt x="1040566" y="419099"/>
                </a:lnTo>
                <a:lnTo>
                  <a:pt x="1082349" y="406399"/>
                </a:lnTo>
                <a:lnTo>
                  <a:pt x="1167836" y="355599"/>
                </a:lnTo>
                <a:lnTo>
                  <a:pt x="1211518" y="342899"/>
                </a:lnTo>
                <a:lnTo>
                  <a:pt x="1300706" y="292099"/>
                </a:lnTo>
                <a:lnTo>
                  <a:pt x="1392254" y="266699"/>
                </a:lnTo>
                <a:lnTo>
                  <a:pt x="1438887" y="241299"/>
                </a:lnTo>
                <a:lnTo>
                  <a:pt x="1486077" y="228599"/>
                </a:lnTo>
                <a:lnTo>
                  <a:pt x="1533814" y="203199"/>
                </a:lnTo>
                <a:lnTo>
                  <a:pt x="1934123" y="101599"/>
                </a:lnTo>
                <a:lnTo>
                  <a:pt x="2145435" y="50799"/>
                </a:lnTo>
                <a:lnTo>
                  <a:pt x="3601946" y="50799"/>
                </a:lnTo>
                <a:lnTo>
                  <a:pt x="3813261" y="101599"/>
                </a:lnTo>
                <a:lnTo>
                  <a:pt x="4213574" y="203199"/>
                </a:lnTo>
                <a:lnTo>
                  <a:pt x="4261312" y="228599"/>
                </a:lnTo>
                <a:lnTo>
                  <a:pt x="4308503" y="241299"/>
                </a:lnTo>
                <a:lnTo>
                  <a:pt x="4355136" y="266699"/>
                </a:lnTo>
                <a:lnTo>
                  <a:pt x="4446685" y="292099"/>
                </a:lnTo>
                <a:lnTo>
                  <a:pt x="4535874" y="342899"/>
                </a:lnTo>
                <a:lnTo>
                  <a:pt x="4579557" y="355599"/>
                </a:lnTo>
                <a:lnTo>
                  <a:pt x="4665044" y="406399"/>
                </a:lnTo>
                <a:lnTo>
                  <a:pt x="4706828" y="419099"/>
                </a:lnTo>
                <a:lnTo>
                  <a:pt x="4747957" y="444499"/>
                </a:lnTo>
                <a:lnTo>
                  <a:pt x="4788420" y="469899"/>
                </a:lnTo>
                <a:lnTo>
                  <a:pt x="4828208" y="495299"/>
                </a:lnTo>
                <a:lnTo>
                  <a:pt x="4867309" y="520699"/>
                </a:lnTo>
                <a:lnTo>
                  <a:pt x="4905713" y="546099"/>
                </a:lnTo>
                <a:lnTo>
                  <a:pt x="4943409" y="558799"/>
                </a:lnTo>
                <a:lnTo>
                  <a:pt x="4980386" y="584199"/>
                </a:lnTo>
                <a:lnTo>
                  <a:pt x="5016633" y="609599"/>
                </a:lnTo>
                <a:lnTo>
                  <a:pt x="5052140" y="647699"/>
                </a:lnTo>
                <a:lnTo>
                  <a:pt x="5086896" y="673099"/>
                </a:lnTo>
                <a:lnTo>
                  <a:pt x="5120890" y="698499"/>
                </a:lnTo>
                <a:lnTo>
                  <a:pt x="5154112" y="723899"/>
                </a:lnTo>
                <a:lnTo>
                  <a:pt x="5186551" y="749299"/>
                </a:lnTo>
                <a:lnTo>
                  <a:pt x="5218195" y="774699"/>
                </a:lnTo>
                <a:lnTo>
                  <a:pt x="5249035" y="812799"/>
                </a:lnTo>
                <a:lnTo>
                  <a:pt x="5279059" y="838199"/>
                </a:lnTo>
                <a:lnTo>
                  <a:pt x="5308258" y="863599"/>
                </a:lnTo>
                <a:lnTo>
                  <a:pt x="5336619" y="901699"/>
                </a:lnTo>
                <a:lnTo>
                  <a:pt x="5364133" y="927099"/>
                </a:lnTo>
                <a:lnTo>
                  <a:pt x="5390788" y="952499"/>
                </a:lnTo>
                <a:lnTo>
                  <a:pt x="5416575" y="990599"/>
                </a:lnTo>
                <a:lnTo>
                  <a:pt x="5441481" y="1015999"/>
                </a:lnTo>
                <a:lnTo>
                  <a:pt x="5465497" y="1054099"/>
                </a:lnTo>
                <a:lnTo>
                  <a:pt x="5488612" y="1079499"/>
                </a:lnTo>
                <a:lnTo>
                  <a:pt x="5510815" y="1117599"/>
                </a:lnTo>
                <a:lnTo>
                  <a:pt x="5532095" y="1142999"/>
                </a:lnTo>
                <a:lnTo>
                  <a:pt x="5552441" y="1181099"/>
                </a:lnTo>
                <a:lnTo>
                  <a:pt x="5571844" y="1219199"/>
                </a:lnTo>
                <a:lnTo>
                  <a:pt x="5590291" y="1244599"/>
                </a:lnTo>
                <a:lnTo>
                  <a:pt x="5607773" y="1282699"/>
                </a:lnTo>
                <a:lnTo>
                  <a:pt x="5624279" y="1320799"/>
                </a:lnTo>
                <a:lnTo>
                  <a:pt x="5639797" y="1346199"/>
                </a:lnTo>
                <a:lnTo>
                  <a:pt x="5654318" y="1384299"/>
                </a:lnTo>
                <a:lnTo>
                  <a:pt x="5667830" y="1422399"/>
                </a:lnTo>
                <a:lnTo>
                  <a:pt x="5680322" y="1447799"/>
                </a:lnTo>
                <a:lnTo>
                  <a:pt x="5691785" y="1485899"/>
                </a:lnTo>
                <a:lnTo>
                  <a:pt x="5702207" y="1523999"/>
                </a:lnTo>
                <a:lnTo>
                  <a:pt x="5711577" y="1562099"/>
                </a:lnTo>
                <a:lnTo>
                  <a:pt x="5719885" y="1600199"/>
                </a:lnTo>
                <a:lnTo>
                  <a:pt x="5727121" y="1638299"/>
                </a:lnTo>
                <a:lnTo>
                  <a:pt x="5733272" y="1663699"/>
                </a:lnTo>
                <a:lnTo>
                  <a:pt x="5738212" y="1689099"/>
                </a:lnTo>
                <a:lnTo>
                  <a:pt x="5738212" y="2006599"/>
                </a:lnTo>
                <a:lnTo>
                  <a:pt x="5733272" y="2044699"/>
                </a:lnTo>
                <a:lnTo>
                  <a:pt x="5727121" y="2082799"/>
                </a:lnTo>
                <a:lnTo>
                  <a:pt x="5719885" y="2108199"/>
                </a:lnTo>
                <a:lnTo>
                  <a:pt x="5711577" y="2146299"/>
                </a:lnTo>
                <a:lnTo>
                  <a:pt x="5702207" y="2184399"/>
                </a:lnTo>
                <a:lnTo>
                  <a:pt x="5691785" y="2222499"/>
                </a:lnTo>
                <a:lnTo>
                  <a:pt x="5680322" y="2260599"/>
                </a:lnTo>
                <a:lnTo>
                  <a:pt x="5667830" y="2285999"/>
                </a:lnTo>
                <a:lnTo>
                  <a:pt x="5654318" y="2324099"/>
                </a:lnTo>
                <a:lnTo>
                  <a:pt x="5639797" y="2362199"/>
                </a:lnTo>
                <a:lnTo>
                  <a:pt x="5624279" y="2400299"/>
                </a:lnTo>
                <a:lnTo>
                  <a:pt x="5607773" y="2425699"/>
                </a:lnTo>
                <a:lnTo>
                  <a:pt x="5590291" y="2463799"/>
                </a:lnTo>
                <a:lnTo>
                  <a:pt x="5571844" y="2501899"/>
                </a:lnTo>
                <a:lnTo>
                  <a:pt x="5552441" y="2527299"/>
                </a:lnTo>
                <a:lnTo>
                  <a:pt x="5532095" y="2565399"/>
                </a:lnTo>
                <a:lnTo>
                  <a:pt x="5510815" y="2590799"/>
                </a:lnTo>
                <a:lnTo>
                  <a:pt x="5488612" y="2628899"/>
                </a:lnTo>
                <a:lnTo>
                  <a:pt x="5465497" y="2654299"/>
                </a:lnTo>
                <a:lnTo>
                  <a:pt x="5441481" y="2692399"/>
                </a:lnTo>
                <a:lnTo>
                  <a:pt x="5416575" y="2717799"/>
                </a:lnTo>
                <a:lnTo>
                  <a:pt x="5390788" y="2755899"/>
                </a:lnTo>
                <a:lnTo>
                  <a:pt x="5364133" y="2781299"/>
                </a:lnTo>
                <a:lnTo>
                  <a:pt x="5336619" y="2819399"/>
                </a:lnTo>
                <a:lnTo>
                  <a:pt x="5308258" y="2844799"/>
                </a:lnTo>
                <a:lnTo>
                  <a:pt x="5279059" y="2870199"/>
                </a:lnTo>
                <a:lnTo>
                  <a:pt x="5249035" y="2908299"/>
                </a:lnTo>
                <a:lnTo>
                  <a:pt x="5218195" y="2933699"/>
                </a:lnTo>
                <a:lnTo>
                  <a:pt x="5186551" y="2959099"/>
                </a:lnTo>
                <a:lnTo>
                  <a:pt x="5154112" y="2984499"/>
                </a:lnTo>
                <a:lnTo>
                  <a:pt x="5120890" y="3009899"/>
                </a:lnTo>
                <a:lnTo>
                  <a:pt x="5086896" y="3035299"/>
                </a:lnTo>
                <a:lnTo>
                  <a:pt x="5052140" y="3073399"/>
                </a:lnTo>
                <a:lnTo>
                  <a:pt x="5016633" y="3098799"/>
                </a:lnTo>
                <a:lnTo>
                  <a:pt x="4980386" y="3124199"/>
                </a:lnTo>
                <a:lnTo>
                  <a:pt x="4943409" y="3149599"/>
                </a:lnTo>
                <a:lnTo>
                  <a:pt x="4905713" y="3174999"/>
                </a:lnTo>
                <a:lnTo>
                  <a:pt x="4867309" y="3200399"/>
                </a:lnTo>
                <a:lnTo>
                  <a:pt x="4828208" y="3213099"/>
                </a:lnTo>
                <a:lnTo>
                  <a:pt x="4788420" y="3238499"/>
                </a:lnTo>
                <a:lnTo>
                  <a:pt x="4747957" y="3263899"/>
                </a:lnTo>
                <a:lnTo>
                  <a:pt x="4665044" y="3314699"/>
                </a:lnTo>
                <a:lnTo>
                  <a:pt x="4622617" y="3327399"/>
                </a:lnTo>
                <a:lnTo>
                  <a:pt x="4535874" y="3378199"/>
                </a:lnTo>
                <a:lnTo>
                  <a:pt x="4491580" y="3390899"/>
                </a:lnTo>
                <a:lnTo>
                  <a:pt x="4446685" y="3416299"/>
                </a:lnTo>
                <a:lnTo>
                  <a:pt x="4401200" y="3428999"/>
                </a:lnTo>
                <a:lnTo>
                  <a:pt x="4355136" y="3454399"/>
                </a:lnTo>
                <a:lnTo>
                  <a:pt x="4261312" y="3479799"/>
                </a:lnTo>
                <a:lnTo>
                  <a:pt x="4213574" y="3505199"/>
                </a:lnTo>
                <a:lnTo>
                  <a:pt x="4017366" y="3555999"/>
                </a:lnTo>
                <a:lnTo>
                  <a:pt x="3967053" y="3581399"/>
                </a:lnTo>
                <a:lnTo>
                  <a:pt x="3864990" y="3606799"/>
                </a:lnTo>
                <a:close/>
              </a:path>
              <a:path w="5738494" h="3695700">
                <a:moveTo>
                  <a:pt x="3601946" y="3657599"/>
                </a:moveTo>
                <a:lnTo>
                  <a:pt x="2145435" y="3657599"/>
                </a:lnTo>
                <a:lnTo>
                  <a:pt x="1934123" y="3606799"/>
                </a:lnTo>
                <a:lnTo>
                  <a:pt x="3813261" y="3606799"/>
                </a:lnTo>
                <a:lnTo>
                  <a:pt x="3601946" y="3657599"/>
                </a:lnTo>
                <a:close/>
              </a:path>
              <a:path w="5738494" h="3695700">
                <a:moveTo>
                  <a:pt x="3439142" y="3682999"/>
                </a:moveTo>
                <a:lnTo>
                  <a:pt x="2308236" y="3682999"/>
                </a:lnTo>
                <a:lnTo>
                  <a:pt x="2199308" y="3657599"/>
                </a:lnTo>
                <a:lnTo>
                  <a:pt x="3548072" y="3657599"/>
                </a:lnTo>
                <a:lnTo>
                  <a:pt x="3439142" y="3682999"/>
                </a:lnTo>
                <a:close/>
              </a:path>
              <a:path w="5738494" h="3695700">
                <a:moveTo>
                  <a:pt x="3328711" y="3695699"/>
                </a:moveTo>
                <a:lnTo>
                  <a:pt x="2418665" y="3695699"/>
                </a:lnTo>
                <a:lnTo>
                  <a:pt x="2363268" y="3682999"/>
                </a:lnTo>
                <a:lnTo>
                  <a:pt x="3384109" y="3682999"/>
                </a:lnTo>
                <a:lnTo>
                  <a:pt x="3328711" y="3695699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592652" y="5595448"/>
            <a:ext cx="1584325" cy="118999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 indent="180340">
              <a:lnSpc>
                <a:spcPct val="100299"/>
              </a:lnSpc>
              <a:spcBef>
                <a:spcPts val="114"/>
              </a:spcBef>
            </a:pPr>
            <a:r>
              <a:rPr dirty="0" sz="3800" spc="245">
                <a:solidFill>
                  <a:srgbClr val="5C6F1F"/>
                </a:solidFill>
                <a:latin typeface="Arial"/>
                <a:cs typeface="Arial"/>
              </a:rPr>
              <a:t>H</a:t>
            </a:r>
            <a:r>
              <a:rPr dirty="0" sz="3800" spc="-505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 spc="-80">
                <a:solidFill>
                  <a:srgbClr val="5C6F1F"/>
                </a:solidFill>
                <a:latin typeface="Arial"/>
                <a:cs typeface="Arial"/>
              </a:rPr>
              <a:t>ì</a:t>
            </a:r>
            <a:r>
              <a:rPr dirty="0" sz="3800" spc="-505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>
                <a:solidFill>
                  <a:srgbClr val="5C6F1F"/>
                </a:solidFill>
                <a:latin typeface="Arial"/>
                <a:cs typeface="Arial"/>
              </a:rPr>
              <a:t>n</a:t>
            </a:r>
            <a:r>
              <a:rPr dirty="0" sz="3800" spc="-505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>
                <a:solidFill>
                  <a:srgbClr val="5C6F1F"/>
                </a:solidFill>
                <a:latin typeface="Arial"/>
                <a:cs typeface="Arial"/>
              </a:rPr>
              <a:t>h  </a:t>
            </a:r>
            <a:r>
              <a:rPr dirty="0" sz="3800" spc="320">
                <a:solidFill>
                  <a:srgbClr val="5C6F1F"/>
                </a:solidFill>
                <a:latin typeface="Arial"/>
                <a:cs typeface="Arial"/>
              </a:rPr>
              <a:t>t</a:t>
            </a:r>
            <a:r>
              <a:rPr dirty="0" sz="3800" spc="-509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>
                <a:solidFill>
                  <a:srgbClr val="5C6F1F"/>
                </a:solidFill>
                <a:latin typeface="Arial"/>
                <a:cs typeface="Arial"/>
              </a:rPr>
              <a:t>h</a:t>
            </a:r>
            <a:r>
              <a:rPr dirty="0" sz="3800" spc="-505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 spc="130">
                <a:solidFill>
                  <a:srgbClr val="5C6F1F"/>
                </a:solidFill>
                <a:latin typeface="Arial"/>
                <a:cs typeface="Arial"/>
              </a:rPr>
              <a:t>a</a:t>
            </a:r>
            <a:r>
              <a:rPr dirty="0" sz="3800" spc="-505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>
                <a:solidFill>
                  <a:srgbClr val="5C6F1F"/>
                </a:solidFill>
                <a:latin typeface="Arial"/>
                <a:cs typeface="Arial"/>
              </a:rPr>
              <a:t>n</a:t>
            </a:r>
            <a:r>
              <a:rPr dirty="0" sz="3800" spc="-505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>
                <a:solidFill>
                  <a:srgbClr val="5C6F1F"/>
                </a:solidFill>
                <a:latin typeface="Arial"/>
                <a:cs typeface="Arial"/>
              </a:rPr>
              <a:t>h</a:t>
            </a:r>
            <a:endParaRPr sz="3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333158" y="5595448"/>
            <a:ext cx="1356995" cy="118999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30175" marR="5080" indent="-118110">
              <a:lnSpc>
                <a:spcPct val="100299"/>
              </a:lnSpc>
              <a:spcBef>
                <a:spcPts val="114"/>
              </a:spcBef>
            </a:pPr>
            <a:r>
              <a:rPr dirty="0" sz="3800" spc="320">
                <a:solidFill>
                  <a:srgbClr val="5C6F1F"/>
                </a:solidFill>
                <a:latin typeface="Arial"/>
                <a:cs typeface="Arial"/>
              </a:rPr>
              <a:t>t </a:t>
            </a:r>
            <a:r>
              <a:rPr dirty="0" sz="3800">
                <a:solidFill>
                  <a:srgbClr val="5C6F1F"/>
                </a:solidFill>
                <a:latin typeface="Arial"/>
                <a:cs typeface="Arial"/>
              </a:rPr>
              <a:t>h </a:t>
            </a:r>
            <a:r>
              <a:rPr dirty="0" sz="3800" spc="-450">
                <a:solidFill>
                  <a:srgbClr val="5C6F1F"/>
                </a:solidFill>
                <a:latin typeface="Arial"/>
                <a:cs typeface="Arial"/>
              </a:rPr>
              <a:t>ứ </a:t>
            </a:r>
            <a:r>
              <a:rPr dirty="0" sz="3800" spc="-155">
                <a:solidFill>
                  <a:srgbClr val="5C6F1F"/>
                </a:solidFill>
                <a:latin typeface="Arial"/>
                <a:cs typeface="Arial"/>
              </a:rPr>
              <a:t>c  </a:t>
            </a:r>
            <a:r>
              <a:rPr dirty="0" sz="3800" spc="320">
                <a:solidFill>
                  <a:srgbClr val="5C6F1F"/>
                </a:solidFill>
                <a:latin typeface="Arial"/>
                <a:cs typeface="Arial"/>
              </a:rPr>
              <a:t>t</a:t>
            </a:r>
            <a:r>
              <a:rPr dirty="0" sz="3800" spc="-515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 spc="-30">
                <a:solidFill>
                  <a:srgbClr val="5C6F1F"/>
                </a:solidFill>
                <a:latin typeface="Arial"/>
                <a:cs typeface="Arial"/>
              </a:rPr>
              <a:t>o</a:t>
            </a:r>
            <a:r>
              <a:rPr dirty="0" sz="3800" spc="-515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 spc="130">
                <a:solidFill>
                  <a:srgbClr val="5C6F1F"/>
                </a:solidFill>
                <a:latin typeface="Arial"/>
                <a:cs typeface="Arial"/>
              </a:rPr>
              <a:t>á</a:t>
            </a:r>
            <a:r>
              <a:rPr dirty="0" sz="3800" spc="-509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3800">
                <a:solidFill>
                  <a:srgbClr val="5C6F1F"/>
                </a:solidFill>
                <a:latin typeface="Arial"/>
                <a:cs typeface="Arial"/>
              </a:rPr>
              <a:t>n</a:t>
            </a:r>
            <a:endParaRPr sz="3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09439" y="3063992"/>
            <a:ext cx="7322184" cy="486409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155700" algn="l"/>
                <a:tab pos="2593975" algn="l"/>
                <a:tab pos="3529965" algn="l"/>
                <a:tab pos="4647565" algn="l"/>
                <a:tab pos="6125210" algn="l"/>
              </a:tabLst>
            </a:pPr>
            <a:r>
              <a:rPr dirty="0" sz="3000" spc="155"/>
              <a:t>K</a:t>
            </a:r>
            <a:r>
              <a:rPr dirty="0" sz="3000" spc="465"/>
              <a:t>H</a:t>
            </a:r>
            <a:r>
              <a:rPr dirty="0" sz="3000" spc="250"/>
              <a:t>Ó</a:t>
            </a:r>
            <a:r>
              <a:rPr dirty="0" sz="3000"/>
              <a:t>	</a:t>
            </a:r>
            <a:r>
              <a:rPr dirty="0" sz="3000" spc="155"/>
              <a:t>K</a:t>
            </a:r>
            <a:r>
              <a:rPr dirty="0" sz="3000" spc="465"/>
              <a:t>H</a:t>
            </a:r>
            <a:r>
              <a:rPr dirty="0" sz="3000" spc="185"/>
              <a:t>Ă</a:t>
            </a:r>
            <a:r>
              <a:rPr dirty="0" sz="3000" spc="385"/>
              <a:t>N</a:t>
            </a:r>
            <a:r>
              <a:rPr dirty="0" sz="3000"/>
              <a:t>	</a:t>
            </a:r>
            <a:r>
              <a:rPr dirty="0" sz="3000" spc="155"/>
              <a:t>K</a:t>
            </a:r>
            <a:r>
              <a:rPr dirty="0" sz="3000" spc="465"/>
              <a:t>H</a:t>
            </a:r>
            <a:r>
              <a:rPr dirty="0" sz="3000" spc="125"/>
              <a:t>I</a:t>
            </a:r>
            <a:r>
              <a:rPr dirty="0" sz="3000"/>
              <a:t>	</a:t>
            </a:r>
            <a:r>
              <a:rPr dirty="0" sz="3000" spc="434"/>
              <a:t>V</a:t>
            </a:r>
            <a:r>
              <a:rPr dirty="0" sz="3000" spc="185"/>
              <a:t>Ậ</a:t>
            </a:r>
            <a:r>
              <a:rPr dirty="0" sz="3000" spc="385"/>
              <a:t>N</a:t>
            </a:r>
            <a:r>
              <a:rPr dirty="0" sz="3000"/>
              <a:t>	</a:t>
            </a:r>
            <a:r>
              <a:rPr dirty="0" sz="3000" spc="465"/>
              <a:t>H</a:t>
            </a:r>
            <a:r>
              <a:rPr dirty="0" sz="3000" spc="185"/>
              <a:t>À</a:t>
            </a:r>
            <a:r>
              <a:rPr dirty="0" sz="3000" spc="625"/>
              <a:t>N</a:t>
            </a:r>
            <a:r>
              <a:rPr dirty="0" sz="3000" spc="225"/>
              <a:t>H</a:t>
            </a:r>
            <a:r>
              <a:rPr dirty="0" sz="3000"/>
              <a:t>	</a:t>
            </a:r>
            <a:r>
              <a:rPr dirty="0" sz="3000" spc="-5"/>
              <a:t>S</a:t>
            </a:r>
            <a:r>
              <a:rPr dirty="0" sz="3000" spc="465"/>
              <a:t>H</a:t>
            </a:r>
            <a:r>
              <a:rPr dirty="0" sz="3000" spc="490"/>
              <a:t>O</a:t>
            </a:r>
            <a:r>
              <a:rPr dirty="0" sz="3000" spc="-155"/>
              <a:t>P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5C6F1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9512168" y="0"/>
            <a:ext cx="8586470" cy="10254615"/>
            <a:chOff x="9512168" y="0"/>
            <a:chExt cx="8586470" cy="10254615"/>
          </a:xfrm>
        </p:grpSpPr>
        <p:sp>
          <p:nvSpPr>
            <p:cNvPr id="4" name="object 4"/>
            <p:cNvSpPr/>
            <p:nvPr/>
          </p:nvSpPr>
          <p:spPr>
            <a:xfrm>
              <a:off x="9512161" y="11"/>
              <a:ext cx="8586470" cy="10254615"/>
            </a:xfrm>
            <a:custGeom>
              <a:avLst/>
              <a:gdLst/>
              <a:ahLst/>
              <a:cxnLst/>
              <a:rect l="l" t="t" r="r" b="b"/>
              <a:pathLst>
                <a:path w="8586469" h="10254615">
                  <a:moveTo>
                    <a:pt x="476250" y="9777819"/>
                  </a:moveTo>
                  <a:lnTo>
                    <a:pt x="0" y="9777819"/>
                  </a:lnTo>
                  <a:lnTo>
                    <a:pt x="0" y="10254069"/>
                  </a:lnTo>
                  <a:lnTo>
                    <a:pt x="476250" y="10254069"/>
                  </a:lnTo>
                  <a:lnTo>
                    <a:pt x="476250" y="9777819"/>
                  </a:lnTo>
                  <a:close/>
                </a:path>
                <a:path w="8586469" h="10254615">
                  <a:moveTo>
                    <a:pt x="8585911" y="0"/>
                  </a:moveTo>
                  <a:lnTo>
                    <a:pt x="6395161" y="0"/>
                  </a:lnTo>
                  <a:lnTo>
                    <a:pt x="6395161" y="2125789"/>
                  </a:lnTo>
                  <a:lnTo>
                    <a:pt x="8585911" y="2125789"/>
                  </a:lnTo>
                  <a:lnTo>
                    <a:pt x="8585911" y="0"/>
                  </a:lnTo>
                  <a:close/>
                </a:path>
              </a:pathLst>
            </a:custGeom>
            <a:solidFill>
              <a:srgbClr val="F6F7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9748784" y="272620"/>
              <a:ext cx="6857999" cy="97440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372364" y="2065367"/>
            <a:ext cx="5474970" cy="3286760"/>
          </a:xfrm>
          <a:prstGeom prst="rect">
            <a:avLst/>
          </a:prstGeom>
        </p:spPr>
        <p:txBody>
          <a:bodyPr wrap="square" lIns="0" tIns="52069" rIns="0" bIns="0" rtlCol="0" vert="horz">
            <a:spAutoFit/>
          </a:bodyPr>
          <a:lstStyle/>
          <a:p>
            <a:pPr algn="r" marL="12700" marR="5080" indent="216535">
              <a:lnSpc>
                <a:spcPts val="8550"/>
              </a:lnSpc>
              <a:spcBef>
                <a:spcPts val="409"/>
              </a:spcBef>
              <a:tabLst>
                <a:tab pos="2237105" algn="l"/>
                <a:tab pos="2515870" algn="l"/>
                <a:tab pos="2780030" algn="l"/>
              </a:tabLst>
            </a:pPr>
            <a:r>
              <a:rPr dirty="0" sz="7150" spc="409" b="1">
                <a:solidFill>
                  <a:srgbClr val="F6F7F2"/>
                </a:solidFill>
                <a:latin typeface="Arial"/>
                <a:cs typeface="Arial"/>
              </a:rPr>
              <a:t>G</a:t>
            </a:r>
            <a:r>
              <a:rPr dirty="0" sz="7150" spc="850" b="1">
                <a:solidFill>
                  <a:srgbClr val="F6F7F2"/>
                </a:solidFill>
                <a:latin typeface="Arial"/>
                <a:cs typeface="Arial"/>
              </a:rPr>
              <a:t>I</a:t>
            </a:r>
            <a:r>
              <a:rPr dirty="0" sz="7150" spc="400" b="1">
                <a:solidFill>
                  <a:srgbClr val="F6F7F2"/>
                </a:solidFill>
                <a:latin typeface="Arial"/>
                <a:cs typeface="Arial"/>
              </a:rPr>
              <a:t>Ả</a:t>
            </a:r>
            <a:r>
              <a:rPr dirty="0" sz="7150" spc="280" b="1">
                <a:solidFill>
                  <a:srgbClr val="F6F7F2"/>
                </a:solidFill>
                <a:latin typeface="Arial"/>
                <a:cs typeface="Arial"/>
              </a:rPr>
              <a:t>I</a:t>
            </a:r>
            <a:r>
              <a:rPr dirty="0" sz="7150" b="1">
                <a:solidFill>
                  <a:srgbClr val="F6F7F2"/>
                </a:solidFill>
                <a:latin typeface="Arial"/>
                <a:cs typeface="Arial"/>
              </a:rPr>
              <a:t>		</a:t>
            </a:r>
            <a:r>
              <a:rPr dirty="0" sz="7150" spc="165" b="1">
                <a:solidFill>
                  <a:srgbClr val="F6F7F2"/>
                </a:solidFill>
                <a:latin typeface="Arial"/>
                <a:cs typeface="Arial"/>
              </a:rPr>
              <a:t>P</a:t>
            </a:r>
            <a:r>
              <a:rPr dirty="0" sz="7150" spc="1065" b="1">
                <a:solidFill>
                  <a:srgbClr val="F6F7F2"/>
                </a:solidFill>
                <a:latin typeface="Arial"/>
                <a:cs typeface="Arial"/>
              </a:rPr>
              <a:t>H</a:t>
            </a:r>
            <a:r>
              <a:rPr dirty="0" sz="7150" spc="400" b="1">
                <a:solidFill>
                  <a:srgbClr val="F6F7F2"/>
                </a:solidFill>
                <a:latin typeface="Arial"/>
                <a:cs typeface="Arial"/>
              </a:rPr>
              <a:t>Á</a:t>
            </a:r>
            <a:r>
              <a:rPr dirty="0" sz="7150" spc="-245" b="1">
                <a:solidFill>
                  <a:srgbClr val="F6F7F2"/>
                </a:solidFill>
                <a:latin typeface="Arial"/>
                <a:cs typeface="Arial"/>
              </a:rPr>
              <a:t>P  </a:t>
            </a:r>
            <a:r>
              <a:rPr dirty="0" sz="7150" spc="360">
                <a:solidFill>
                  <a:srgbClr val="F6F7F2"/>
                </a:solidFill>
                <a:latin typeface="Arial"/>
                <a:cs typeface="Arial"/>
              </a:rPr>
              <a:t>T</a:t>
            </a:r>
            <a:r>
              <a:rPr dirty="0" sz="7150" spc="760">
                <a:solidFill>
                  <a:srgbClr val="F6F7F2"/>
                </a:solidFill>
                <a:latin typeface="Arial"/>
                <a:cs typeface="Arial"/>
              </a:rPr>
              <a:t>Ì</a:t>
            </a:r>
            <a:r>
              <a:rPr dirty="0" sz="7150" spc="670">
                <a:solidFill>
                  <a:srgbClr val="F6F7F2"/>
                </a:solidFill>
                <a:latin typeface="Arial"/>
                <a:cs typeface="Arial"/>
              </a:rPr>
              <a:t>M</a:t>
            </a:r>
            <a:r>
              <a:rPr dirty="0" sz="7150">
                <a:solidFill>
                  <a:srgbClr val="F6F7F2"/>
                </a:solidFill>
                <a:latin typeface="Arial"/>
                <a:cs typeface="Arial"/>
              </a:rPr>
              <a:t>	</a:t>
            </a:r>
            <a:r>
              <a:rPr dirty="0" sz="7150" spc="660">
                <a:solidFill>
                  <a:srgbClr val="F6F7F2"/>
                </a:solidFill>
                <a:latin typeface="Arial"/>
                <a:cs typeface="Arial"/>
              </a:rPr>
              <a:t>K</a:t>
            </a:r>
            <a:r>
              <a:rPr dirty="0" sz="7150" spc="760">
                <a:solidFill>
                  <a:srgbClr val="F6F7F2"/>
                </a:solidFill>
                <a:latin typeface="Arial"/>
                <a:cs typeface="Arial"/>
              </a:rPr>
              <a:t>I</a:t>
            </a:r>
            <a:r>
              <a:rPr dirty="0" sz="7150" spc="465">
                <a:solidFill>
                  <a:srgbClr val="F6F7F2"/>
                </a:solidFill>
                <a:latin typeface="Arial"/>
                <a:cs typeface="Arial"/>
              </a:rPr>
              <a:t>Ế</a:t>
            </a:r>
            <a:r>
              <a:rPr dirty="0" sz="7150" spc="370">
                <a:solidFill>
                  <a:srgbClr val="F6F7F2"/>
                </a:solidFill>
                <a:latin typeface="Arial"/>
                <a:cs typeface="Arial"/>
              </a:rPr>
              <a:t>M  </a:t>
            </a:r>
            <a:r>
              <a:rPr dirty="0" sz="7150" spc="-40">
                <a:solidFill>
                  <a:srgbClr val="F6F7F2"/>
                </a:solidFill>
                <a:latin typeface="Arial"/>
                <a:cs typeface="Arial"/>
              </a:rPr>
              <a:t>S</a:t>
            </a:r>
            <a:r>
              <a:rPr dirty="0" sz="7150" spc="810">
                <a:solidFill>
                  <a:srgbClr val="F6F7F2"/>
                </a:solidFill>
                <a:latin typeface="Arial"/>
                <a:cs typeface="Arial"/>
              </a:rPr>
              <a:t>Ả</a:t>
            </a:r>
            <a:r>
              <a:rPr dirty="0" sz="7150" spc="825">
                <a:solidFill>
                  <a:srgbClr val="F6F7F2"/>
                </a:solidFill>
                <a:latin typeface="Arial"/>
                <a:cs typeface="Arial"/>
              </a:rPr>
              <a:t>N</a:t>
            </a:r>
            <a:r>
              <a:rPr dirty="0" sz="7150">
                <a:solidFill>
                  <a:srgbClr val="F6F7F2"/>
                </a:solidFill>
                <a:latin typeface="Arial"/>
                <a:cs typeface="Arial"/>
              </a:rPr>
              <a:t>		</a:t>
            </a:r>
            <a:r>
              <a:rPr dirty="0" sz="7150" spc="55">
                <a:solidFill>
                  <a:srgbClr val="F6F7F2"/>
                </a:solidFill>
                <a:latin typeface="Arial"/>
                <a:cs typeface="Arial"/>
              </a:rPr>
              <a:t>P</a:t>
            </a:r>
            <a:r>
              <a:rPr dirty="0" sz="7150" spc="990">
                <a:solidFill>
                  <a:srgbClr val="F6F7F2"/>
                </a:solidFill>
                <a:latin typeface="Arial"/>
                <a:cs typeface="Arial"/>
              </a:rPr>
              <a:t>H</a:t>
            </a:r>
            <a:r>
              <a:rPr dirty="0" sz="7150" spc="810">
                <a:solidFill>
                  <a:srgbClr val="F6F7F2"/>
                </a:solidFill>
                <a:latin typeface="Arial"/>
                <a:cs typeface="Arial"/>
              </a:rPr>
              <a:t>Ẩ</a:t>
            </a:r>
            <a:r>
              <a:rPr dirty="0" sz="7150" spc="670">
                <a:solidFill>
                  <a:srgbClr val="F6F7F2"/>
                </a:solidFill>
                <a:latin typeface="Arial"/>
                <a:cs typeface="Arial"/>
              </a:rPr>
              <a:t>M</a:t>
            </a:r>
            <a:endParaRPr sz="7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3276" y="6750994"/>
            <a:ext cx="6844030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63420" marR="5080" indent="-1951355">
              <a:lnSpc>
                <a:spcPct val="125000"/>
              </a:lnSpc>
              <a:spcBef>
                <a:spcPts val="100"/>
              </a:spcBef>
            </a:pPr>
            <a:r>
              <a:rPr dirty="0" sz="3000" spc="80">
                <a:solidFill>
                  <a:srgbClr val="F6F7F2"/>
                </a:solidFill>
                <a:latin typeface="Arial"/>
                <a:cs typeface="Arial"/>
              </a:rPr>
              <a:t>Nhanh </a:t>
            </a:r>
            <a:r>
              <a:rPr dirty="0" sz="3000" spc="-15">
                <a:solidFill>
                  <a:srgbClr val="F6F7F2"/>
                </a:solidFill>
                <a:latin typeface="Arial"/>
                <a:cs typeface="Arial"/>
              </a:rPr>
              <a:t>chóng </a:t>
            </a:r>
            <a:r>
              <a:rPr dirty="0" sz="3000" spc="50">
                <a:solidFill>
                  <a:srgbClr val="F6F7F2"/>
                </a:solidFill>
                <a:latin typeface="Arial"/>
                <a:cs typeface="Arial"/>
              </a:rPr>
              <a:t>tìm </a:t>
            </a:r>
            <a:r>
              <a:rPr dirty="0" sz="3000" spc="-10">
                <a:solidFill>
                  <a:srgbClr val="F6F7F2"/>
                </a:solidFill>
                <a:latin typeface="Arial"/>
                <a:cs typeface="Arial"/>
              </a:rPr>
              <a:t>kiếm </a:t>
            </a:r>
            <a:r>
              <a:rPr dirty="0" sz="3000" spc="80">
                <a:solidFill>
                  <a:srgbClr val="F6F7F2"/>
                </a:solidFill>
                <a:latin typeface="Arial"/>
                <a:cs typeface="Arial"/>
              </a:rPr>
              <a:t>bằng </a:t>
            </a:r>
            <a:r>
              <a:rPr dirty="0" sz="3000" spc="-50">
                <a:solidFill>
                  <a:srgbClr val="F6F7F2"/>
                </a:solidFill>
                <a:latin typeface="Arial"/>
                <a:cs typeface="Arial"/>
              </a:rPr>
              <a:t>cách </a:t>
            </a:r>
            <a:r>
              <a:rPr dirty="0" sz="3000" spc="45">
                <a:solidFill>
                  <a:srgbClr val="F6F7F2"/>
                </a:solidFill>
                <a:latin typeface="Arial"/>
                <a:cs typeface="Arial"/>
              </a:rPr>
              <a:t>nhập  </a:t>
            </a:r>
            <a:r>
              <a:rPr dirty="0" sz="3000" spc="40">
                <a:solidFill>
                  <a:srgbClr val="F6F7F2"/>
                </a:solidFill>
                <a:latin typeface="Arial"/>
                <a:cs typeface="Arial"/>
              </a:rPr>
              <a:t>tên </a:t>
            </a:r>
            <a:r>
              <a:rPr dirty="0" sz="3000" spc="-65">
                <a:solidFill>
                  <a:srgbClr val="F6F7F2"/>
                </a:solidFill>
                <a:latin typeface="Arial"/>
                <a:cs typeface="Arial"/>
              </a:rPr>
              <a:t>sản </a:t>
            </a:r>
            <a:r>
              <a:rPr dirty="0" sz="3000" spc="40">
                <a:solidFill>
                  <a:srgbClr val="F6F7F2"/>
                </a:solidFill>
                <a:latin typeface="Arial"/>
                <a:cs typeface="Arial"/>
              </a:rPr>
              <a:t>phẩm </a:t>
            </a:r>
            <a:r>
              <a:rPr dirty="0" sz="3000" spc="35">
                <a:solidFill>
                  <a:srgbClr val="F6F7F2"/>
                </a:solidFill>
                <a:latin typeface="Arial"/>
                <a:cs typeface="Arial"/>
              </a:rPr>
              <a:t>và </a:t>
            </a:r>
            <a:r>
              <a:rPr dirty="0" sz="3000" spc="15">
                <a:solidFill>
                  <a:srgbClr val="F6F7F2"/>
                </a:solidFill>
                <a:latin typeface="Arial"/>
                <a:cs typeface="Arial"/>
              </a:rPr>
              <a:t>nhấn</a:t>
            </a:r>
            <a:r>
              <a:rPr dirty="0" sz="3000" spc="450">
                <a:solidFill>
                  <a:srgbClr val="F6F7F2"/>
                </a:solidFill>
                <a:latin typeface="Arial"/>
                <a:cs typeface="Arial"/>
              </a:rPr>
              <a:t> </a:t>
            </a:r>
            <a:r>
              <a:rPr dirty="0" sz="3000" spc="25">
                <a:solidFill>
                  <a:srgbClr val="F6F7F2"/>
                </a:solidFill>
                <a:latin typeface="Arial"/>
                <a:cs typeface="Arial"/>
              </a:rPr>
              <a:t>enter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76811" y="5681014"/>
            <a:ext cx="857250" cy="152400"/>
          </a:xfrm>
          <a:custGeom>
            <a:avLst/>
            <a:gdLst/>
            <a:ahLst/>
            <a:cxnLst/>
            <a:rect l="l" t="t" r="r" b="b"/>
            <a:pathLst>
              <a:path w="857250" h="152400">
                <a:moveTo>
                  <a:pt x="857250" y="152400"/>
                </a:moveTo>
                <a:lnTo>
                  <a:pt x="0" y="152400"/>
                </a:lnTo>
                <a:lnTo>
                  <a:pt x="0" y="0"/>
                </a:lnTo>
                <a:lnTo>
                  <a:pt x="857250" y="0"/>
                </a:lnTo>
                <a:lnTo>
                  <a:pt x="857250" y="152400"/>
                </a:lnTo>
                <a:close/>
              </a:path>
            </a:pathLst>
          </a:custGeom>
          <a:solidFill>
            <a:srgbClr val="F6F7F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2190750" cy="2190750"/>
          </a:xfrm>
          <a:custGeom>
            <a:avLst/>
            <a:gdLst/>
            <a:ahLst/>
            <a:cxnLst/>
            <a:rect l="l" t="t" r="r" b="b"/>
            <a:pathLst>
              <a:path w="2190750" h="2190750">
                <a:moveTo>
                  <a:pt x="2190750" y="2190750"/>
                </a:moveTo>
                <a:lnTo>
                  <a:pt x="0" y="2190750"/>
                </a:lnTo>
                <a:lnTo>
                  <a:pt x="0" y="0"/>
                </a:lnTo>
                <a:lnTo>
                  <a:pt x="2190750" y="0"/>
                </a:lnTo>
                <a:lnTo>
                  <a:pt x="2190750" y="2190750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620146" y="683586"/>
            <a:ext cx="9552940" cy="9241790"/>
            <a:chOff x="620146" y="683586"/>
            <a:chExt cx="9552940" cy="9241790"/>
          </a:xfrm>
        </p:grpSpPr>
        <p:sp>
          <p:nvSpPr>
            <p:cNvPr id="4" name="object 4"/>
            <p:cNvSpPr/>
            <p:nvPr/>
          </p:nvSpPr>
          <p:spPr>
            <a:xfrm>
              <a:off x="9496287" y="9258299"/>
              <a:ext cx="676275" cy="666750"/>
            </a:xfrm>
            <a:custGeom>
              <a:avLst/>
              <a:gdLst/>
              <a:ahLst/>
              <a:cxnLst/>
              <a:rect l="l" t="t" r="r" b="b"/>
              <a:pathLst>
                <a:path w="676275" h="666750">
                  <a:moveTo>
                    <a:pt x="676275" y="666750"/>
                  </a:moveTo>
                  <a:lnTo>
                    <a:pt x="0" y="666750"/>
                  </a:lnTo>
                  <a:lnTo>
                    <a:pt x="0" y="0"/>
                  </a:lnTo>
                  <a:lnTo>
                    <a:pt x="676275" y="0"/>
                  </a:lnTo>
                  <a:lnTo>
                    <a:pt x="676275" y="666750"/>
                  </a:lnTo>
                  <a:close/>
                </a:path>
              </a:pathLst>
            </a:custGeom>
            <a:solidFill>
              <a:srgbClr val="B4C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20146" y="683586"/>
              <a:ext cx="9210690" cy="89153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785940" y="1381259"/>
            <a:ext cx="6917690" cy="3286760"/>
          </a:xfrm>
          <a:prstGeom prst="rect"/>
        </p:spPr>
        <p:txBody>
          <a:bodyPr wrap="square" lIns="0" tIns="52069" rIns="0" bIns="0" rtlCol="0" vert="horz">
            <a:spAutoFit/>
          </a:bodyPr>
          <a:lstStyle/>
          <a:p>
            <a:pPr algn="r" marL="12700" marR="5080" indent="1659255">
              <a:lnSpc>
                <a:spcPts val="8550"/>
              </a:lnSpc>
              <a:spcBef>
                <a:spcPts val="409"/>
              </a:spcBef>
              <a:tabLst>
                <a:tab pos="2231390" algn="l"/>
                <a:tab pos="4222750" algn="l"/>
                <a:tab pos="4829175" algn="l"/>
              </a:tabLst>
            </a:pPr>
            <a:r>
              <a:rPr dirty="0" sz="7150" spc="409">
                <a:solidFill>
                  <a:srgbClr val="B4C181"/>
                </a:solidFill>
              </a:rPr>
              <a:t>G</a:t>
            </a:r>
            <a:r>
              <a:rPr dirty="0" sz="7150" spc="850">
                <a:solidFill>
                  <a:srgbClr val="B4C181"/>
                </a:solidFill>
              </a:rPr>
              <a:t>I</a:t>
            </a:r>
            <a:r>
              <a:rPr dirty="0" sz="7150" spc="400">
                <a:solidFill>
                  <a:srgbClr val="B4C181"/>
                </a:solidFill>
              </a:rPr>
              <a:t>Ả</a:t>
            </a:r>
            <a:r>
              <a:rPr dirty="0" sz="7150" spc="280">
                <a:solidFill>
                  <a:srgbClr val="B4C181"/>
                </a:solidFill>
              </a:rPr>
              <a:t>I</a:t>
            </a:r>
            <a:r>
              <a:rPr dirty="0" sz="7150">
                <a:solidFill>
                  <a:srgbClr val="B4C181"/>
                </a:solidFill>
              </a:rPr>
              <a:t>	</a:t>
            </a:r>
            <a:r>
              <a:rPr dirty="0" sz="7150" spc="165">
                <a:solidFill>
                  <a:srgbClr val="B4C181"/>
                </a:solidFill>
              </a:rPr>
              <a:t>P</a:t>
            </a:r>
            <a:r>
              <a:rPr dirty="0" sz="7150" spc="1065">
                <a:solidFill>
                  <a:srgbClr val="B4C181"/>
                </a:solidFill>
              </a:rPr>
              <a:t>H</a:t>
            </a:r>
            <a:r>
              <a:rPr dirty="0" sz="7150" spc="400">
                <a:solidFill>
                  <a:srgbClr val="B4C181"/>
                </a:solidFill>
              </a:rPr>
              <a:t>Á</a:t>
            </a:r>
            <a:r>
              <a:rPr dirty="0" sz="7150" spc="-245">
                <a:solidFill>
                  <a:srgbClr val="B4C181"/>
                </a:solidFill>
              </a:rPr>
              <a:t>P  </a:t>
            </a:r>
            <a:r>
              <a:rPr dirty="0" sz="7150" spc="375">
                <a:solidFill>
                  <a:srgbClr val="B4C181"/>
                </a:solidFill>
              </a:rPr>
              <a:t>C</a:t>
            </a:r>
            <a:r>
              <a:rPr dirty="0" sz="7150" spc="1065">
                <a:solidFill>
                  <a:srgbClr val="B4C181"/>
                </a:solidFill>
              </a:rPr>
              <a:t>H</a:t>
            </a:r>
            <a:r>
              <a:rPr dirty="0" sz="7150" spc="280">
                <a:solidFill>
                  <a:srgbClr val="B4C181"/>
                </a:solidFill>
              </a:rPr>
              <a:t>I</a:t>
            </a:r>
            <a:r>
              <a:rPr dirty="0" sz="7150">
                <a:solidFill>
                  <a:srgbClr val="B4C181"/>
                </a:solidFill>
              </a:rPr>
              <a:t>	</a:t>
            </a:r>
            <a:r>
              <a:rPr dirty="0" sz="7150" spc="370">
                <a:solidFill>
                  <a:srgbClr val="B4C181"/>
                </a:solidFill>
              </a:rPr>
              <a:t>T</a:t>
            </a:r>
            <a:r>
              <a:rPr dirty="0" sz="7150" spc="850">
                <a:solidFill>
                  <a:srgbClr val="B4C181"/>
                </a:solidFill>
              </a:rPr>
              <a:t>I</a:t>
            </a:r>
            <a:r>
              <a:rPr dirty="0" sz="7150" spc="505">
                <a:solidFill>
                  <a:srgbClr val="B4C181"/>
                </a:solidFill>
              </a:rPr>
              <a:t>Ế</a:t>
            </a:r>
            <a:r>
              <a:rPr dirty="0" sz="7150" spc="-200">
                <a:solidFill>
                  <a:srgbClr val="B4C181"/>
                </a:solidFill>
              </a:rPr>
              <a:t>T</a:t>
            </a:r>
            <a:r>
              <a:rPr dirty="0" sz="7150">
                <a:solidFill>
                  <a:srgbClr val="B4C181"/>
                </a:solidFill>
              </a:rPr>
              <a:t>	</a:t>
            </a:r>
            <a:r>
              <a:rPr dirty="0" sz="7150" spc="-40">
                <a:solidFill>
                  <a:srgbClr val="B4C181"/>
                </a:solidFill>
              </a:rPr>
              <a:t>S</a:t>
            </a:r>
            <a:r>
              <a:rPr dirty="0" sz="7150" spc="400">
                <a:solidFill>
                  <a:srgbClr val="B4C181"/>
                </a:solidFill>
              </a:rPr>
              <a:t>Ả</a:t>
            </a:r>
            <a:r>
              <a:rPr dirty="0" sz="7150" spc="869">
                <a:solidFill>
                  <a:srgbClr val="B4C181"/>
                </a:solidFill>
              </a:rPr>
              <a:t>N</a:t>
            </a:r>
            <a:endParaRPr sz="7150"/>
          </a:p>
          <a:p>
            <a:pPr algn="r" marR="5080">
              <a:lnSpc>
                <a:spcPts val="8270"/>
              </a:lnSpc>
            </a:pPr>
            <a:r>
              <a:rPr dirty="0" sz="7150" spc="165">
                <a:solidFill>
                  <a:srgbClr val="B4C181"/>
                </a:solidFill>
              </a:rPr>
              <a:t>P</a:t>
            </a:r>
            <a:r>
              <a:rPr dirty="0" sz="7150" spc="1065">
                <a:solidFill>
                  <a:srgbClr val="B4C181"/>
                </a:solidFill>
              </a:rPr>
              <a:t>H</a:t>
            </a:r>
            <a:r>
              <a:rPr dirty="0" sz="7150" spc="400">
                <a:solidFill>
                  <a:srgbClr val="B4C181"/>
                </a:solidFill>
              </a:rPr>
              <a:t>Ẩ</a:t>
            </a:r>
            <a:r>
              <a:rPr dirty="0" sz="7150" spc="725">
                <a:solidFill>
                  <a:srgbClr val="B4C181"/>
                </a:solidFill>
              </a:rPr>
              <a:t>M</a:t>
            </a:r>
            <a:endParaRPr sz="7150"/>
          </a:p>
        </p:txBody>
      </p:sp>
      <p:sp>
        <p:nvSpPr>
          <p:cNvPr id="7" name="object 7"/>
          <p:cNvSpPr txBox="1"/>
          <p:nvPr/>
        </p:nvSpPr>
        <p:spPr>
          <a:xfrm>
            <a:off x="11009294" y="6066901"/>
            <a:ext cx="6694170" cy="1168400"/>
          </a:xfrm>
          <a:prstGeom prst="rect">
            <a:avLst/>
          </a:prstGeom>
        </p:spPr>
        <p:txBody>
          <a:bodyPr wrap="square" lIns="0" tIns="1270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0"/>
              </a:spcBef>
            </a:pPr>
            <a:r>
              <a:rPr dirty="0" sz="3000" spc="165">
                <a:solidFill>
                  <a:srgbClr val="B4C181"/>
                </a:solidFill>
                <a:latin typeface="Arial"/>
                <a:cs typeface="Arial"/>
              </a:rPr>
              <a:t>Một </a:t>
            </a:r>
            <a:r>
              <a:rPr dirty="0" sz="3000" spc="114">
                <a:solidFill>
                  <a:srgbClr val="B4C181"/>
                </a:solidFill>
                <a:latin typeface="Arial"/>
                <a:cs typeface="Arial"/>
              </a:rPr>
              <a:t>trang </a:t>
            </a:r>
            <a:r>
              <a:rPr dirty="0" sz="3000" spc="-10">
                <a:solidFill>
                  <a:srgbClr val="B4C181"/>
                </a:solidFill>
                <a:latin typeface="Arial"/>
                <a:cs typeface="Arial"/>
              </a:rPr>
              <a:t>hiển </a:t>
            </a:r>
            <a:r>
              <a:rPr dirty="0" sz="3000" spc="110">
                <a:solidFill>
                  <a:srgbClr val="B4C181"/>
                </a:solidFill>
                <a:latin typeface="Arial"/>
                <a:cs typeface="Arial"/>
              </a:rPr>
              <a:t>thị </a:t>
            </a:r>
            <a:r>
              <a:rPr dirty="0" sz="3000" spc="60">
                <a:solidFill>
                  <a:srgbClr val="B4C181"/>
                </a:solidFill>
                <a:latin typeface="Arial"/>
                <a:cs typeface="Arial"/>
              </a:rPr>
              <a:t>thông </a:t>
            </a:r>
            <a:r>
              <a:rPr dirty="0" sz="3000" spc="110">
                <a:solidFill>
                  <a:srgbClr val="B4C181"/>
                </a:solidFill>
                <a:latin typeface="Arial"/>
                <a:cs typeface="Arial"/>
              </a:rPr>
              <a:t>tin </a:t>
            </a:r>
            <a:r>
              <a:rPr dirty="0" sz="3000" spc="-15">
                <a:solidFill>
                  <a:srgbClr val="B4C181"/>
                </a:solidFill>
                <a:latin typeface="Arial"/>
                <a:cs typeface="Arial"/>
              </a:rPr>
              <a:t>chi </a:t>
            </a:r>
            <a:r>
              <a:rPr dirty="0" sz="3000" spc="120">
                <a:solidFill>
                  <a:srgbClr val="B4C181"/>
                </a:solidFill>
                <a:latin typeface="Arial"/>
                <a:cs typeface="Arial"/>
              </a:rPr>
              <a:t>tiết</a:t>
            </a:r>
            <a:r>
              <a:rPr dirty="0" sz="3000" spc="310">
                <a:solidFill>
                  <a:srgbClr val="B4C181"/>
                </a:solidFill>
                <a:latin typeface="Arial"/>
                <a:cs typeface="Arial"/>
              </a:rPr>
              <a:t> </a:t>
            </a:r>
            <a:r>
              <a:rPr dirty="0" sz="3000" spc="35">
                <a:solidFill>
                  <a:srgbClr val="B4C181"/>
                </a:solidFill>
                <a:latin typeface="Arial"/>
                <a:cs typeface="Arial"/>
              </a:rPr>
              <a:t>và</a:t>
            </a:r>
            <a:endParaRPr sz="30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900"/>
              </a:spcBef>
            </a:pPr>
            <a:r>
              <a:rPr dirty="0" sz="3000" spc="60">
                <a:solidFill>
                  <a:srgbClr val="B4C181"/>
                </a:solidFill>
                <a:latin typeface="Arial"/>
                <a:cs typeface="Arial"/>
              </a:rPr>
              <a:t>đầy </a:t>
            </a:r>
            <a:r>
              <a:rPr dirty="0" sz="3000" spc="40">
                <a:solidFill>
                  <a:srgbClr val="B4C181"/>
                </a:solidFill>
                <a:latin typeface="Arial"/>
                <a:cs typeface="Arial"/>
              </a:rPr>
              <a:t>đủ </a:t>
            </a:r>
            <a:r>
              <a:rPr dirty="0" sz="3000" spc="-65">
                <a:solidFill>
                  <a:srgbClr val="B4C181"/>
                </a:solidFill>
                <a:latin typeface="Arial"/>
                <a:cs typeface="Arial"/>
              </a:rPr>
              <a:t>về sản</a:t>
            </a:r>
            <a:r>
              <a:rPr dirty="0" sz="3000" spc="325">
                <a:solidFill>
                  <a:srgbClr val="B4C181"/>
                </a:solidFill>
                <a:latin typeface="Arial"/>
                <a:cs typeface="Arial"/>
              </a:rPr>
              <a:t> </a:t>
            </a:r>
            <a:r>
              <a:rPr dirty="0" sz="3000" spc="40">
                <a:solidFill>
                  <a:srgbClr val="B4C181"/>
                </a:solidFill>
                <a:latin typeface="Arial"/>
                <a:cs typeface="Arial"/>
              </a:rPr>
              <a:t>phẩm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33098" y="4996921"/>
            <a:ext cx="857250" cy="152400"/>
          </a:xfrm>
          <a:custGeom>
            <a:avLst/>
            <a:gdLst/>
            <a:ahLst/>
            <a:cxnLst/>
            <a:rect l="l" t="t" r="r" b="b"/>
            <a:pathLst>
              <a:path w="857250" h="152400">
                <a:moveTo>
                  <a:pt x="857250" y="152400"/>
                </a:moveTo>
                <a:lnTo>
                  <a:pt x="0" y="152400"/>
                </a:lnTo>
                <a:lnTo>
                  <a:pt x="0" y="0"/>
                </a:lnTo>
                <a:lnTo>
                  <a:pt x="857250" y="0"/>
                </a:lnTo>
                <a:lnTo>
                  <a:pt x="857250" y="152400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99871" y="354726"/>
            <a:ext cx="2057400" cy="1828800"/>
          </a:xfrm>
          <a:custGeom>
            <a:avLst/>
            <a:gdLst/>
            <a:ahLst/>
            <a:cxnLst/>
            <a:rect l="l" t="t" r="r" b="b"/>
            <a:pathLst>
              <a:path w="2057400" h="1828800">
                <a:moveTo>
                  <a:pt x="2057400" y="1828800"/>
                </a:moveTo>
                <a:lnTo>
                  <a:pt x="0" y="1828800"/>
                </a:lnTo>
                <a:lnTo>
                  <a:pt x="0" y="0"/>
                </a:lnTo>
                <a:lnTo>
                  <a:pt x="2057400" y="0"/>
                </a:lnTo>
                <a:lnTo>
                  <a:pt x="2057400" y="1828800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155515" y="1584871"/>
            <a:ext cx="10777855" cy="8258175"/>
            <a:chOff x="7155515" y="1584871"/>
            <a:chExt cx="10777855" cy="8258175"/>
          </a:xfrm>
        </p:grpSpPr>
        <p:sp>
          <p:nvSpPr>
            <p:cNvPr id="4" name="object 4"/>
            <p:cNvSpPr/>
            <p:nvPr/>
          </p:nvSpPr>
          <p:spPr>
            <a:xfrm>
              <a:off x="7155515" y="8670950"/>
              <a:ext cx="1038225" cy="1171575"/>
            </a:xfrm>
            <a:custGeom>
              <a:avLst/>
              <a:gdLst/>
              <a:ahLst/>
              <a:cxnLst/>
              <a:rect l="l" t="t" r="r" b="b"/>
              <a:pathLst>
                <a:path w="1038225" h="1171575">
                  <a:moveTo>
                    <a:pt x="1038225" y="1171575"/>
                  </a:moveTo>
                  <a:lnTo>
                    <a:pt x="0" y="1171575"/>
                  </a:lnTo>
                  <a:lnTo>
                    <a:pt x="0" y="0"/>
                  </a:lnTo>
                  <a:lnTo>
                    <a:pt x="1038225" y="0"/>
                  </a:lnTo>
                  <a:lnTo>
                    <a:pt x="1038225" y="1171575"/>
                  </a:lnTo>
                  <a:close/>
                </a:path>
              </a:pathLst>
            </a:custGeom>
            <a:solidFill>
              <a:srgbClr val="B4C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74437" y="1584871"/>
              <a:ext cx="10258409" cy="76771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8541" y="1910477"/>
            <a:ext cx="7045325" cy="220091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8565"/>
              </a:lnSpc>
              <a:spcBef>
                <a:spcPts val="100"/>
              </a:spcBef>
              <a:tabLst>
                <a:tab pos="2562860" algn="l"/>
              </a:tabLst>
            </a:pPr>
            <a:r>
              <a:rPr dirty="0" sz="7150" spc="484">
                <a:solidFill>
                  <a:srgbClr val="B4C181"/>
                </a:solidFill>
              </a:rPr>
              <a:t>GIẢI	</a:t>
            </a:r>
            <a:r>
              <a:rPr dirty="0" sz="7150" spc="310">
                <a:solidFill>
                  <a:srgbClr val="B4C181"/>
                </a:solidFill>
              </a:rPr>
              <a:t>PHÁP</a:t>
            </a:r>
            <a:endParaRPr sz="7150"/>
          </a:p>
          <a:p>
            <a:pPr marL="12700">
              <a:lnSpc>
                <a:spcPts val="8565"/>
              </a:lnSpc>
              <a:tabLst>
                <a:tab pos="4107179" algn="l"/>
              </a:tabLst>
            </a:pPr>
            <a:r>
              <a:rPr dirty="0" sz="7150" spc="370">
                <a:solidFill>
                  <a:srgbClr val="B4C181"/>
                </a:solidFill>
              </a:rPr>
              <a:t>T</a:t>
            </a:r>
            <a:r>
              <a:rPr dirty="0" sz="7150" spc="1065">
                <a:solidFill>
                  <a:srgbClr val="B4C181"/>
                </a:solidFill>
              </a:rPr>
              <a:t>H</a:t>
            </a:r>
            <a:r>
              <a:rPr dirty="0" sz="7150" spc="400">
                <a:solidFill>
                  <a:srgbClr val="B4C181"/>
                </a:solidFill>
              </a:rPr>
              <a:t>A</a:t>
            </a:r>
            <a:r>
              <a:rPr dirty="0" sz="7150" spc="1440">
                <a:solidFill>
                  <a:srgbClr val="B4C181"/>
                </a:solidFill>
              </a:rPr>
              <a:t>N</a:t>
            </a:r>
            <a:r>
              <a:rPr dirty="0" sz="7150" spc="495">
                <a:solidFill>
                  <a:srgbClr val="B4C181"/>
                </a:solidFill>
              </a:rPr>
              <a:t>H</a:t>
            </a:r>
            <a:r>
              <a:rPr dirty="0" sz="7150">
                <a:solidFill>
                  <a:srgbClr val="B4C181"/>
                </a:solidFill>
              </a:rPr>
              <a:t>	</a:t>
            </a:r>
            <a:r>
              <a:rPr dirty="0" sz="7150" spc="370">
                <a:solidFill>
                  <a:srgbClr val="B4C181"/>
                </a:solidFill>
              </a:rPr>
              <a:t>T</a:t>
            </a:r>
            <a:r>
              <a:rPr dirty="0" sz="7150" spc="1120">
                <a:solidFill>
                  <a:srgbClr val="B4C181"/>
                </a:solidFill>
              </a:rPr>
              <a:t>O</a:t>
            </a:r>
            <a:r>
              <a:rPr dirty="0" sz="7150" spc="400">
                <a:solidFill>
                  <a:srgbClr val="B4C181"/>
                </a:solidFill>
              </a:rPr>
              <a:t>Á</a:t>
            </a:r>
            <a:r>
              <a:rPr dirty="0" sz="7150" spc="869">
                <a:solidFill>
                  <a:srgbClr val="B4C181"/>
                </a:solidFill>
              </a:rPr>
              <a:t>N</a:t>
            </a:r>
            <a:endParaRPr sz="7150"/>
          </a:p>
        </p:txBody>
      </p:sp>
      <p:sp>
        <p:nvSpPr>
          <p:cNvPr id="7" name="object 7"/>
          <p:cNvSpPr txBox="1"/>
          <p:nvPr/>
        </p:nvSpPr>
        <p:spPr>
          <a:xfrm>
            <a:off x="248541" y="5510245"/>
            <a:ext cx="6831965" cy="116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3000" spc="100">
                <a:solidFill>
                  <a:srgbClr val="B4C181"/>
                </a:solidFill>
                <a:latin typeface="Arial"/>
                <a:cs typeface="Arial"/>
              </a:rPr>
              <a:t>Đa </a:t>
            </a:r>
            <a:r>
              <a:rPr dirty="0" sz="3000" spc="80">
                <a:solidFill>
                  <a:srgbClr val="B4C181"/>
                </a:solidFill>
                <a:latin typeface="Arial"/>
                <a:cs typeface="Arial"/>
              </a:rPr>
              <a:t>dạng </a:t>
            </a:r>
            <a:r>
              <a:rPr dirty="0" sz="3000" spc="-25">
                <a:solidFill>
                  <a:srgbClr val="B4C181"/>
                </a:solidFill>
                <a:latin typeface="Arial"/>
                <a:cs typeface="Arial"/>
              </a:rPr>
              <a:t>hình </a:t>
            </a:r>
            <a:r>
              <a:rPr dirty="0" sz="3000" spc="-100">
                <a:solidFill>
                  <a:srgbClr val="B4C181"/>
                </a:solidFill>
                <a:latin typeface="Arial"/>
                <a:cs typeface="Arial"/>
              </a:rPr>
              <a:t>thức, </a:t>
            </a:r>
            <a:r>
              <a:rPr dirty="0" sz="3000" spc="-85">
                <a:solidFill>
                  <a:srgbClr val="B4C181"/>
                </a:solidFill>
                <a:latin typeface="Arial"/>
                <a:cs typeface="Arial"/>
              </a:rPr>
              <a:t>có </a:t>
            </a:r>
            <a:r>
              <a:rPr dirty="0" sz="3000" spc="40">
                <a:solidFill>
                  <a:srgbClr val="B4C181"/>
                </a:solidFill>
                <a:latin typeface="Arial"/>
                <a:cs typeface="Arial"/>
              </a:rPr>
              <a:t>thể </a:t>
            </a:r>
            <a:r>
              <a:rPr dirty="0" sz="3000" spc="10">
                <a:solidFill>
                  <a:srgbClr val="B4C181"/>
                </a:solidFill>
                <a:latin typeface="Arial"/>
                <a:cs typeface="Arial"/>
              </a:rPr>
              <a:t>nhanh </a:t>
            </a:r>
            <a:r>
              <a:rPr dirty="0" sz="3000" spc="-15">
                <a:solidFill>
                  <a:srgbClr val="B4C181"/>
                </a:solidFill>
                <a:latin typeface="Arial"/>
                <a:cs typeface="Arial"/>
              </a:rPr>
              <a:t>chóng  </a:t>
            </a:r>
            <a:r>
              <a:rPr dirty="0" sz="3000" spc="60">
                <a:solidFill>
                  <a:srgbClr val="B4C181"/>
                </a:solidFill>
                <a:latin typeface="Arial"/>
                <a:cs typeface="Arial"/>
              </a:rPr>
              <a:t>thanh </a:t>
            </a:r>
            <a:r>
              <a:rPr dirty="0" sz="3000" spc="70">
                <a:solidFill>
                  <a:srgbClr val="B4C181"/>
                </a:solidFill>
                <a:latin typeface="Arial"/>
                <a:cs typeface="Arial"/>
              </a:rPr>
              <a:t>toán </a:t>
            </a:r>
            <a:r>
              <a:rPr dirty="0" sz="3000" spc="-65">
                <a:solidFill>
                  <a:srgbClr val="B4C181"/>
                </a:solidFill>
                <a:latin typeface="Arial"/>
                <a:cs typeface="Arial"/>
              </a:rPr>
              <a:t>sản</a:t>
            </a:r>
            <a:r>
              <a:rPr dirty="0" sz="3000" spc="190">
                <a:solidFill>
                  <a:srgbClr val="B4C181"/>
                </a:solidFill>
                <a:latin typeface="Arial"/>
                <a:cs typeface="Arial"/>
              </a:rPr>
              <a:t> </a:t>
            </a:r>
            <a:r>
              <a:rPr dirty="0" sz="3000" spc="40">
                <a:solidFill>
                  <a:srgbClr val="B4C181"/>
                </a:solidFill>
                <a:latin typeface="Arial"/>
                <a:cs typeface="Arial"/>
              </a:rPr>
              <a:t>phảm</a:t>
            </a:r>
            <a:endParaRPr sz="3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46067" y="4440295"/>
            <a:ext cx="857250" cy="152400"/>
          </a:xfrm>
          <a:custGeom>
            <a:avLst/>
            <a:gdLst/>
            <a:ahLst/>
            <a:cxnLst/>
            <a:rect l="l" t="t" r="r" b="b"/>
            <a:pathLst>
              <a:path w="857250" h="152400">
                <a:moveTo>
                  <a:pt x="857250" y="152400"/>
                </a:moveTo>
                <a:lnTo>
                  <a:pt x="0" y="152400"/>
                </a:lnTo>
                <a:lnTo>
                  <a:pt x="0" y="0"/>
                </a:lnTo>
                <a:lnTo>
                  <a:pt x="857250" y="0"/>
                </a:lnTo>
                <a:lnTo>
                  <a:pt x="857250" y="152400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79352" y="564407"/>
            <a:ext cx="12992735" cy="4581525"/>
            <a:chOff x="2479352" y="564407"/>
            <a:chExt cx="12992735" cy="4581525"/>
          </a:xfrm>
        </p:grpSpPr>
        <p:sp>
          <p:nvSpPr>
            <p:cNvPr id="3" name="object 3"/>
            <p:cNvSpPr/>
            <p:nvPr/>
          </p:nvSpPr>
          <p:spPr>
            <a:xfrm>
              <a:off x="2479344" y="564412"/>
              <a:ext cx="6667500" cy="4581525"/>
            </a:xfrm>
            <a:custGeom>
              <a:avLst/>
              <a:gdLst/>
              <a:ahLst/>
              <a:cxnLst/>
              <a:rect l="l" t="t" r="r" b="b"/>
              <a:pathLst>
                <a:path w="6667500" h="4581525">
                  <a:moveTo>
                    <a:pt x="6667500" y="0"/>
                  </a:moveTo>
                  <a:lnTo>
                    <a:pt x="0" y="0"/>
                  </a:lnTo>
                  <a:lnTo>
                    <a:pt x="0" y="3071495"/>
                  </a:lnTo>
                  <a:lnTo>
                    <a:pt x="0" y="4581525"/>
                  </a:lnTo>
                  <a:lnTo>
                    <a:pt x="6667500" y="4581525"/>
                  </a:lnTo>
                  <a:lnTo>
                    <a:pt x="6667500" y="3071495"/>
                  </a:lnTo>
                  <a:lnTo>
                    <a:pt x="6667500" y="0"/>
                  </a:lnTo>
                  <a:close/>
                </a:path>
              </a:pathLst>
            </a:custGeom>
            <a:solidFill>
              <a:srgbClr val="B4C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804567" y="853744"/>
              <a:ext cx="6667500" cy="3648075"/>
            </a:xfrm>
            <a:custGeom>
              <a:avLst/>
              <a:gdLst/>
              <a:ahLst/>
              <a:cxnLst/>
              <a:rect l="l" t="t" r="r" b="b"/>
              <a:pathLst>
                <a:path w="6667500" h="3648075">
                  <a:moveTo>
                    <a:pt x="6667500" y="0"/>
                  </a:moveTo>
                  <a:lnTo>
                    <a:pt x="0" y="0"/>
                  </a:lnTo>
                  <a:lnTo>
                    <a:pt x="0" y="2479548"/>
                  </a:lnTo>
                  <a:lnTo>
                    <a:pt x="0" y="3648075"/>
                  </a:lnTo>
                  <a:lnTo>
                    <a:pt x="6667500" y="3648075"/>
                  </a:lnTo>
                  <a:lnTo>
                    <a:pt x="6667500" y="2479548"/>
                  </a:lnTo>
                  <a:lnTo>
                    <a:pt x="6667500" y="0"/>
                  </a:lnTo>
                  <a:close/>
                </a:path>
              </a:pathLst>
            </a:custGeom>
            <a:solidFill>
              <a:srgbClr val="5C6F1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2818841" y="5610186"/>
            <a:ext cx="6667500" cy="3648075"/>
          </a:xfrm>
          <a:custGeom>
            <a:avLst/>
            <a:gdLst/>
            <a:ahLst/>
            <a:cxnLst/>
            <a:rect l="l" t="t" r="r" b="b"/>
            <a:pathLst>
              <a:path w="6667500" h="3648075">
                <a:moveTo>
                  <a:pt x="6667500" y="0"/>
                </a:moveTo>
                <a:lnTo>
                  <a:pt x="2993733" y="0"/>
                </a:lnTo>
                <a:lnTo>
                  <a:pt x="2993733" y="234416"/>
                </a:lnTo>
                <a:lnTo>
                  <a:pt x="0" y="234416"/>
                </a:lnTo>
                <a:lnTo>
                  <a:pt x="0" y="1064196"/>
                </a:lnTo>
                <a:lnTo>
                  <a:pt x="0" y="3648075"/>
                </a:lnTo>
                <a:lnTo>
                  <a:pt x="6667500" y="3648075"/>
                </a:lnTo>
                <a:lnTo>
                  <a:pt x="6667500" y="1064196"/>
                </a:lnTo>
                <a:lnTo>
                  <a:pt x="6667500" y="234416"/>
                </a:lnTo>
                <a:lnTo>
                  <a:pt x="6667500" y="0"/>
                </a:lnTo>
                <a:close/>
              </a:path>
            </a:pathLst>
          </a:custGeom>
          <a:solidFill>
            <a:srgbClr val="5C6F1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9144000" y="3333292"/>
            <a:ext cx="8964295" cy="6654800"/>
            <a:chOff x="9144000" y="3333292"/>
            <a:chExt cx="8964295" cy="6654800"/>
          </a:xfrm>
        </p:grpSpPr>
        <p:sp>
          <p:nvSpPr>
            <p:cNvPr id="7" name="object 7"/>
            <p:cNvSpPr/>
            <p:nvPr/>
          </p:nvSpPr>
          <p:spPr>
            <a:xfrm>
              <a:off x="11402073" y="3333292"/>
              <a:ext cx="6705600" cy="3200400"/>
            </a:xfrm>
            <a:custGeom>
              <a:avLst/>
              <a:gdLst/>
              <a:ahLst/>
              <a:cxnLst/>
              <a:rect l="l" t="t" r="r" b="b"/>
              <a:pathLst>
                <a:path w="6705600" h="3200400">
                  <a:moveTo>
                    <a:pt x="6705600" y="0"/>
                  </a:moveTo>
                  <a:lnTo>
                    <a:pt x="0" y="0"/>
                  </a:lnTo>
                  <a:lnTo>
                    <a:pt x="0" y="2511310"/>
                  </a:lnTo>
                  <a:lnTo>
                    <a:pt x="0" y="3200400"/>
                  </a:lnTo>
                  <a:lnTo>
                    <a:pt x="6705600" y="3200400"/>
                  </a:lnTo>
                  <a:lnTo>
                    <a:pt x="6705600" y="2511310"/>
                  </a:lnTo>
                  <a:lnTo>
                    <a:pt x="6705600" y="0"/>
                  </a:lnTo>
                  <a:close/>
                </a:path>
              </a:pathLst>
            </a:custGeom>
            <a:solidFill>
              <a:srgbClr val="89916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144000" y="5844600"/>
              <a:ext cx="6324600" cy="4143375"/>
            </a:xfrm>
            <a:custGeom>
              <a:avLst/>
              <a:gdLst/>
              <a:ahLst/>
              <a:cxnLst/>
              <a:rect l="l" t="t" r="r" b="b"/>
              <a:pathLst>
                <a:path w="6324600" h="4143375">
                  <a:moveTo>
                    <a:pt x="6324600" y="4143375"/>
                  </a:moveTo>
                  <a:lnTo>
                    <a:pt x="0" y="4143375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4143375"/>
                  </a:lnTo>
                  <a:close/>
                </a:path>
              </a:pathLst>
            </a:custGeom>
            <a:solidFill>
              <a:srgbClr val="B4C18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259500" y="3635897"/>
            <a:ext cx="5553075" cy="3038475"/>
          </a:xfrm>
          <a:custGeom>
            <a:avLst/>
            <a:gdLst/>
            <a:ahLst/>
            <a:cxnLst/>
            <a:rect l="l" t="t" r="r" b="b"/>
            <a:pathLst>
              <a:path w="5553075" h="3038475">
                <a:moveTo>
                  <a:pt x="5553075" y="3038475"/>
                </a:moveTo>
                <a:lnTo>
                  <a:pt x="0" y="3038475"/>
                </a:lnTo>
                <a:lnTo>
                  <a:pt x="0" y="0"/>
                </a:lnTo>
                <a:lnTo>
                  <a:pt x="5553075" y="0"/>
                </a:lnTo>
                <a:lnTo>
                  <a:pt x="5553075" y="3038475"/>
                </a:lnTo>
                <a:close/>
              </a:path>
            </a:pathLst>
          </a:custGeom>
          <a:solidFill>
            <a:srgbClr val="8991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555259" y="2021173"/>
            <a:ext cx="451294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48840" algn="l"/>
                <a:tab pos="2584450" algn="l"/>
              </a:tabLst>
            </a:pPr>
            <a:r>
              <a:rPr dirty="0" sz="3200" spc="270" b="1">
                <a:solidFill>
                  <a:srgbClr val="F6F7F2"/>
                </a:solidFill>
                <a:latin typeface="Arial"/>
                <a:cs typeface="Arial"/>
              </a:rPr>
              <a:t>HEADER	</a:t>
            </a:r>
            <a:r>
              <a:rPr dirty="0" sz="3200" spc="-105" b="1">
                <a:solidFill>
                  <a:srgbClr val="F6F7F2"/>
                </a:solidFill>
                <a:latin typeface="Arial"/>
                <a:cs typeface="Arial"/>
              </a:rPr>
              <a:t>+	</a:t>
            </a:r>
            <a:r>
              <a:rPr dirty="0" sz="3200" spc="285" b="1">
                <a:solidFill>
                  <a:srgbClr val="F6F7F2"/>
                </a:solidFill>
                <a:latin typeface="Arial"/>
                <a:cs typeface="Arial"/>
              </a:rPr>
              <a:t>FOOTER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722392" y="1438411"/>
            <a:ext cx="2829560" cy="513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29435" algn="l"/>
              </a:tabLst>
            </a:pPr>
            <a:r>
              <a:rPr dirty="0" sz="3200" spc="225"/>
              <a:t>T</a:t>
            </a:r>
            <a:r>
              <a:rPr dirty="0" sz="3200" spc="145"/>
              <a:t>R</a:t>
            </a:r>
            <a:r>
              <a:rPr dirty="0" sz="3200" spc="240"/>
              <a:t>A</a:t>
            </a:r>
            <a:r>
              <a:rPr dirty="0" sz="3200" spc="700"/>
              <a:t>N</a:t>
            </a:r>
            <a:r>
              <a:rPr dirty="0" sz="3200" spc="-70"/>
              <a:t>G</a:t>
            </a:r>
            <a:r>
              <a:rPr dirty="0" sz="3200"/>
              <a:t>	</a:t>
            </a:r>
            <a:r>
              <a:rPr dirty="0" sz="3200" spc="225"/>
              <a:t>C</a:t>
            </a:r>
            <a:r>
              <a:rPr dirty="0" sz="3200" spc="535"/>
              <a:t>H</a:t>
            </a:r>
            <a:r>
              <a:rPr dirty="0" sz="3200" spc="60"/>
              <a:t>Ủ</a:t>
            </a:r>
            <a:endParaRPr sz="3200"/>
          </a:p>
        </p:txBody>
      </p:sp>
      <p:sp>
        <p:nvSpPr>
          <p:cNvPr id="12" name="object 12"/>
          <p:cNvSpPr txBox="1"/>
          <p:nvPr/>
        </p:nvSpPr>
        <p:spPr>
          <a:xfrm>
            <a:off x="3768062" y="7114033"/>
            <a:ext cx="10158730" cy="889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400"/>
              </a:lnSpc>
              <a:spcBef>
                <a:spcPts val="100"/>
              </a:spcBef>
              <a:tabLst>
                <a:tab pos="1037590" algn="l"/>
                <a:tab pos="2240915" algn="l"/>
                <a:tab pos="3397250" algn="l"/>
              </a:tabLst>
            </a:pPr>
            <a:r>
              <a:rPr dirty="0" sz="3200" spc="295" b="1">
                <a:solidFill>
                  <a:srgbClr val="F6F7F2"/>
                </a:solidFill>
                <a:latin typeface="Arial"/>
                <a:cs typeface="Arial"/>
              </a:rPr>
              <a:t>CHI	</a:t>
            </a:r>
            <a:r>
              <a:rPr dirty="0" sz="3200" spc="215" b="1">
                <a:solidFill>
                  <a:srgbClr val="F6F7F2"/>
                </a:solidFill>
                <a:latin typeface="Arial"/>
                <a:cs typeface="Arial"/>
              </a:rPr>
              <a:t>TIẾT	</a:t>
            </a:r>
            <a:r>
              <a:rPr dirty="0" sz="3200" spc="220" b="1">
                <a:solidFill>
                  <a:srgbClr val="F6F7F2"/>
                </a:solidFill>
                <a:latin typeface="Arial"/>
                <a:cs typeface="Arial"/>
              </a:rPr>
              <a:t>SẢN	</a:t>
            </a:r>
            <a:r>
              <a:rPr dirty="0" sz="3200" spc="310" b="1">
                <a:solidFill>
                  <a:srgbClr val="F6F7F2"/>
                </a:solidFill>
                <a:latin typeface="Arial"/>
                <a:cs typeface="Arial"/>
              </a:rPr>
              <a:t>PHẨM</a:t>
            </a:r>
            <a:endParaRPr sz="3200">
              <a:latin typeface="Arial"/>
              <a:cs typeface="Arial"/>
            </a:endParaRPr>
          </a:p>
          <a:p>
            <a:pPr marL="6931025">
              <a:lnSpc>
                <a:spcPts val="3400"/>
              </a:lnSpc>
              <a:tabLst>
                <a:tab pos="8812530" algn="l"/>
              </a:tabLst>
            </a:pPr>
            <a:r>
              <a:rPr dirty="0" sz="3200" spc="225" b="1">
                <a:solidFill>
                  <a:srgbClr val="F6F7F2"/>
                </a:solidFill>
                <a:latin typeface="Arial"/>
                <a:cs typeface="Arial"/>
              </a:rPr>
              <a:t>T</a:t>
            </a:r>
            <a:r>
              <a:rPr dirty="0" sz="3200" spc="535" b="1">
                <a:solidFill>
                  <a:srgbClr val="F6F7F2"/>
                </a:solidFill>
                <a:latin typeface="Arial"/>
                <a:cs typeface="Arial"/>
              </a:rPr>
              <a:t>H</a:t>
            </a:r>
            <a:r>
              <a:rPr dirty="0" sz="3200" spc="240" b="1">
                <a:solidFill>
                  <a:srgbClr val="F6F7F2"/>
                </a:solidFill>
                <a:latin typeface="Arial"/>
                <a:cs typeface="Arial"/>
              </a:rPr>
              <a:t>A</a:t>
            </a:r>
            <a:r>
              <a:rPr dirty="0" sz="3200" spc="700" b="1">
                <a:solidFill>
                  <a:srgbClr val="F6F7F2"/>
                </a:solidFill>
                <a:latin typeface="Arial"/>
                <a:cs typeface="Arial"/>
              </a:rPr>
              <a:t>N</a:t>
            </a:r>
            <a:r>
              <a:rPr dirty="0" sz="3200" spc="220" b="1">
                <a:solidFill>
                  <a:srgbClr val="F6F7F2"/>
                </a:solidFill>
                <a:latin typeface="Arial"/>
                <a:cs typeface="Arial"/>
              </a:rPr>
              <a:t>H</a:t>
            </a:r>
            <a:r>
              <a:rPr dirty="0" sz="3200" b="1">
                <a:solidFill>
                  <a:srgbClr val="F6F7F2"/>
                </a:solidFill>
                <a:latin typeface="Arial"/>
                <a:cs typeface="Arial"/>
              </a:rPr>
              <a:t>	</a:t>
            </a:r>
            <a:r>
              <a:rPr dirty="0" sz="3200" spc="225" b="1">
                <a:solidFill>
                  <a:srgbClr val="F6F7F2"/>
                </a:solidFill>
                <a:latin typeface="Arial"/>
                <a:cs typeface="Arial"/>
              </a:rPr>
              <a:t>T</a:t>
            </a:r>
            <a:r>
              <a:rPr dirty="0" sz="3200" spc="560" b="1">
                <a:solidFill>
                  <a:srgbClr val="F6F7F2"/>
                </a:solidFill>
                <a:latin typeface="Arial"/>
                <a:cs typeface="Arial"/>
              </a:rPr>
              <a:t>O</a:t>
            </a:r>
            <a:r>
              <a:rPr dirty="0" sz="3200" spc="240" b="1">
                <a:solidFill>
                  <a:srgbClr val="F6F7F2"/>
                </a:solidFill>
                <a:latin typeface="Arial"/>
                <a:cs typeface="Arial"/>
              </a:rPr>
              <a:t>Á</a:t>
            </a:r>
            <a:r>
              <a:rPr dirty="0" sz="3200" spc="385" b="1">
                <a:solidFill>
                  <a:srgbClr val="F6F7F2"/>
                </a:solidFill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5262" y="4824468"/>
            <a:ext cx="344106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28215" algn="l"/>
              </a:tabLst>
            </a:pPr>
            <a:r>
              <a:rPr dirty="0" sz="3200" spc="135" b="1">
                <a:solidFill>
                  <a:srgbClr val="F6F7F2"/>
                </a:solidFill>
                <a:latin typeface="Arial"/>
                <a:cs typeface="Arial"/>
              </a:rPr>
              <a:t>P</a:t>
            </a:r>
            <a:r>
              <a:rPr dirty="0" sz="3200" spc="145" b="1">
                <a:solidFill>
                  <a:srgbClr val="F6F7F2"/>
                </a:solidFill>
                <a:latin typeface="Arial"/>
                <a:cs typeface="Arial"/>
              </a:rPr>
              <a:t>R</a:t>
            </a:r>
            <a:r>
              <a:rPr dirty="0" sz="3200" spc="560" b="1">
                <a:solidFill>
                  <a:srgbClr val="F6F7F2"/>
                </a:solidFill>
                <a:latin typeface="Arial"/>
                <a:cs typeface="Arial"/>
              </a:rPr>
              <a:t>O</a:t>
            </a:r>
            <a:r>
              <a:rPr dirty="0" sz="3200" spc="254" b="1">
                <a:solidFill>
                  <a:srgbClr val="F6F7F2"/>
                </a:solidFill>
                <a:latin typeface="Arial"/>
                <a:cs typeface="Arial"/>
              </a:rPr>
              <a:t>F</a:t>
            </a:r>
            <a:r>
              <a:rPr dirty="0" sz="3200" spc="440" b="1">
                <a:solidFill>
                  <a:srgbClr val="F6F7F2"/>
                </a:solidFill>
                <a:latin typeface="Arial"/>
                <a:cs typeface="Arial"/>
              </a:rPr>
              <a:t>I</a:t>
            </a:r>
            <a:r>
              <a:rPr dirty="0" sz="3200" spc="375" b="1">
                <a:solidFill>
                  <a:srgbClr val="F6F7F2"/>
                </a:solidFill>
                <a:latin typeface="Arial"/>
                <a:cs typeface="Arial"/>
              </a:rPr>
              <a:t>L</a:t>
            </a:r>
            <a:r>
              <a:rPr dirty="0" sz="3200" spc="-30" b="1">
                <a:solidFill>
                  <a:srgbClr val="F6F7F2"/>
                </a:solidFill>
                <a:latin typeface="Arial"/>
                <a:cs typeface="Arial"/>
              </a:rPr>
              <a:t>E</a:t>
            </a:r>
            <a:r>
              <a:rPr dirty="0" sz="3200" b="1">
                <a:solidFill>
                  <a:srgbClr val="F6F7F2"/>
                </a:solidFill>
                <a:latin typeface="Arial"/>
                <a:cs typeface="Arial"/>
              </a:rPr>
              <a:t>	</a:t>
            </a:r>
            <a:r>
              <a:rPr dirty="0" sz="3200" spc="375" b="1">
                <a:solidFill>
                  <a:srgbClr val="F6F7F2"/>
                </a:solidFill>
                <a:latin typeface="Arial"/>
                <a:cs typeface="Arial"/>
              </a:rPr>
              <a:t>U</a:t>
            </a:r>
            <a:r>
              <a:rPr dirty="0" sz="3200" spc="40" b="1">
                <a:solidFill>
                  <a:srgbClr val="F6F7F2"/>
                </a:solidFill>
                <a:latin typeface="Arial"/>
                <a:cs typeface="Arial"/>
              </a:rPr>
              <a:t>S</a:t>
            </a:r>
            <a:r>
              <a:rPr dirty="0" sz="3200" spc="285" b="1">
                <a:solidFill>
                  <a:srgbClr val="F6F7F2"/>
                </a:solidFill>
                <a:latin typeface="Arial"/>
                <a:cs typeface="Arial"/>
              </a:rPr>
              <a:t>E</a:t>
            </a:r>
            <a:r>
              <a:rPr dirty="0" sz="3200" spc="-170" b="1">
                <a:solidFill>
                  <a:srgbClr val="F6F7F2"/>
                </a:solidFill>
                <a:latin typeface="Arial"/>
                <a:cs typeface="Arial"/>
              </a:rPr>
              <a:t>R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951898" y="4180425"/>
            <a:ext cx="575818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2580" algn="l"/>
                <a:tab pos="2410460" algn="l"/>
                <a:tab pos="2846070" algn="l"/>
                <a:tab pos="4425950" algn="l"/>
              </a:tabLst>
            </a:pPr>
            <a:r>
              <a:rPr dirty="0" sz="3200" spc="465" b="1">
                <a:solidFill>
                  <a:srgbClr val="F6F7F2"/>
                </a:solidFill>
                <a:latin typeface="Arial"/>
                <a:cs typeface="Arial"/>
              </a:rPr>
              <a:t>Đ</a:t>
            </a:r>
            <a:r>
              <a:rPr dirty="0" sz="3200" spc="240" b="1">
                <a:solidFill>
                  <a:srgbClr val="F6F7F2"/>
                </a:solidFill>
                <a:latin typeface="Arial"/>
                <a:cs typeface="Arial"/>
              </a:rPr>
              <a:t>Ă</a:t>
            </a:r>
            <a:r>
              <a:rPr dirty="0" sz="3200" spc="700" b="1">
                <a:solidFill>
                  <a:srgbClr val="F6F7F2"/>
                </a:solidFill>
                <a:latin typeface="Arial"/>
                <a:cs typeface="Arial"/>
              </a:rPr>
              <a:t>N</a:t>
            </a:r>
            <a:r>
              <a:rPr dirty="0" sz="3200" spc="-70" b="1">
                <a:solidFill>
                  <a:srgbClr val="F6F7F2"/>
                </a:solidFill>
                <a:latin typeface="Arial"/>
                <a:cs typeface="Arial"/>
              </a:rPr>
              <a:t>G</a:t>
            </a:r>
            <a:r>
              <a:rPr dirty="0" sz="3200" b="1">
                <a:solidFill>
                  <a:srgbClr val="F6F7F2"/>
                </a:solidFill>
                <a:latin typeface="Arial"/>
                <a:cs typeface="Arial"/>
              </a:rPr>
              <a:t>	</a:t>
            </a:r>
            <a:r>
              <a:rPr dirty="0" sz="3200" spc="204" b="1">
                <a:solidFill>
                  <a:srgbClr val="F6F7F2"/>
                </a:solidFill>
                <a:latin typeface="Arial"/>
                <a:cs typeface="Arial"/>
              </a:rPr>
              <a:t>K</a:t>
            </a:r>
            <a:r>
              <a:rPr dirty="0" sz="3200" spc="114" b="1">
                <a:solidFill>
                  <a:srgbClr val="F6F7F2"/>
                </a:solidFill>
                <a:latin typeface="Arial"/>
                <a:cs typeface="Arial"/>
              </a:rPr>
              <a:t>Ý</a:t>
            </a:r>
            <a:r>
              <a:rPr dirty="0" sz="3200" b="1">
                <a:solidFill>
                  <a:srgbClr val="F6F7F2"/>
                </a:solidFill>
                <a:latin typeface="Arial"/>
                <a:cs typeface="Arial"/>
              </a:rPr>
              <a:t>	</a:t>
            </a:r>
            <a:r>
              <a:rPr dirty="0" sz="3200" spc="-105" b="1">
                <a:solidFill>
                  <a:srgbClr val="F6F7F2"/>
                </a:solidFill>
                <a:latin typeface="Arial"/>
                <a:cs typeface="Arial"/>
              </a:rPr>
              <a:t>+</a:t>
            </a:r>
            <a:r>
              <a:rPr dirty="0" sz="3200" b="1">
                <a:solidFill>
                  <a:srgbClr val="F6F7F2"/>
                </a:solidFill>
                <a:latin typeface="Arial"/>
                <a:cs typeface="Arial"/>
              </a:rPr>
              <a:t>	</a:t>
            </a:r>
            <a:r>
              <a:rPr dirty="0" sz="3200" spc="465" b="1">
                <a:solidFill>
                  <a:srgbClr val="F6F7F2"/>
                </a:solidFill>
                <a:latin typeface="Arial"/>
                <a:cs typeface="Arial"/>
              </a:rPr>
              <a:t>Đ</a:t>
            </a:r>
            <a:r>
              <a:rPr dirty="0" sz="3200" spc="240" b="1">
                <a:solidFill>
                  <a:srgbClr val="F6F7F2"/>
                </a:solidFill>
                <a:latin typeface="Arial"/>
                <a:cs typeface="Arial"/>
              </a:rPr>
              <a:t>Ă</a:t>
            </a:r>
            <a:r>
              <a:rPr dirty="0" sz="3200" spc="700" b="1">
                <a:solidFill>
                  <a:srgbClr val="F6F7F2"/>
                </a:solidFill>
                <a:latin typeface="Arial"/>
                <a:cs typeface="Arial"/>
              </a:rPr>
              <a:t>N</a:t>
            </a:r>
            <a:r>
              <a:rPr dirty="0" sz="3200" spc="-70" b="1">
                <a:solidFill>
                  <a:srgbClr val="F6F7F2"/>
                </a:solidFill>
                <a:latin typeface="Arial"/>
                <a:cs typeface="Arial"/>
              </a:rPr>
              <a:t>G</a:t>
            </a:r>
            <a:r>
              <a:rPr dirty="0" sz="3200" b="1">
                <a:solidFill>
                  <a:srgbClr val="F6F7F2"/>
                </a:solidFill>
                <a:latin typeface="Arial"/>
                <a:cs typeface="Arial"/>
              </a:rPr>
              <a:t>	</a:t>
            </a:r>
            <a:r>
              <a:rPr dirty="0" sz="3200" spc="700" b="1">
                <a:solidFill>
                  <a:srgbClr val="F6F7F2"/>
                </a:solidFill>
                <a:latin typeface="Arial"/>
                <a:cs typeface="Arial"/>
              </a:rPr>
              <a:t>N</a:t>
            </a:r>
            <a:r>
              <a:rPr dirty="0" sz="3200" spc="535" b="1">
                <a:solidFill>
                  <a:srgbClr val="F6F7F2"/>
                </a:solidFill>
                <a:latin typeface="Arial"/>
                <a:cs typeface="Arial"/>
              </a:rPr>
              <a:t>H</a:t>
            </a:r>
            <a:r>
              <a:rPr dirty="0" sz="3200" spc="240" b="1">
                <a:solidFill>
                  <a:srgbClr val="F6F7F2"/>
                </a:solidFill>
                <a:latin typeface="Arial"/>
                <a:cs typeface="Arial"/>
              </a:rPr>
              <a:t>Ậ</a:t>
            </a:r>
            <a:r>
              <a:rPr dirty="0" sz="3200" spc="-180" b="1">
                <a:solidFill>
                  <a:srgbClr val="F6F7F2"/>
                </a:solidFill>
                <a:latin typeface="Arial"/>
                <a:cs typeface="Arial"/>
              </a:rPr>
              <a:t>P</a:t>
            </a:r>
            <a:endParaRPr sz="3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90167" y="4537883"/>
            <a:ext cx="4740910" cy="554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52220" algn="l"/>
                <a:tab pos="3295015" algn="l"/>
              </a:tabLst>
            </a:pPr>
            <a:r>
              <a:rPr dirty="0" sz="3450" spc="265" b="1">
                <a:solidFill>
                  <a:srgbClr val="77665B"/>
                </a:solidFill>
                <a:latin typeface="Arial"/>
                <a:cs typeface="Arial"/>
              </a:rPr>
              <a:t>C</a:t>
            </a:r>
            <a:r>
              <a:rPr dirty="0" sz="3450" spc="280" b="1">
                <a:solidFill>
                  <a:srgbClr val="77665B"/>
                </a:solidFill>
                <a:latin typeface="Arial"/>
                <a:cs typeface="Arial"/>
              </a:rPr>
              <a:t>Á</a:t>
            </a:r>
            <a:r>
              <a:rPr dirty="0" sz="3450" spc="-80" b="1">
                <a:solidFill>
                  <a:srgbClr val="77665B"/>
                </a:solidFill>
                <a:latin typeface="Arial"/>
                <a:cs typeface="Arial"/>
              </a:rPr>
              <a:t>C</a:t>
            </a:r>
            <a:r>
              <a:rPr dirty="0" sz="3450" b="1">
                <a:solidFill>
                  <a:srgbClr val="77665B"/>
                </a:solidFill>
                <a:latin typeface="Arial"/>
                <a:cs typeface="Arial"/>
              </a:rPr>
              <a:t>	</a:t>
            </a:r>
            <a:r>
              <a:rPr dirty="0" sz="3450" spc="260" b="1">
                <a:solidFill>
                  <a:srgbClr val="77665B"/>
                </a:solidFill>
                <a:latin typeface="Arial"/>
                <a:cs typeface="Arial"/>
              </a:rPr>
              <a:t>T</a:t>
            </a:r>
            <a:r>
              <a:rPr dirty="0" sz="3450" spc="605" b="1">
                <a:solidFill>
                  <a:srgbClr val="77665B"/>
                </a:solidFill>
                <a:latin typeface="Arial"/>
                <a:cs typeface="Arial"/>
              </a:rPr>
              <a:t>H</a:t>
            </a:r>
            <a:r>
              <a:rPr dirty="0" sz="3450" spc="280" b="1">
                <a:solidFill>
                  <a:srgbClr val="77665B"/>
                </a:solidFill>
                <a:latin typeface="Arial"/>
                <a:cs typeface="Arial"/>
              </a:rPr>
              <a:t>À</a:t>
            </a:r>
            <a:r>
              <a:rPr dirty="0" sz="3450" spc="785" b="1">
                <a:solidFill>
                  <a:srgbClr val="77665B"/>
                </a:solidFill>
                <a:latin typeface="Arial"/>
                <a:cs typeface="Arial"/>
              </a:rPr>
              <a:t>N</a:t>
            </a:r>
            <a:r>
              <a:rPr dirty="0" sz="3450" spc="260" b="1">
                <a:solidFill>
                  <a:srgbClr val="77665B"/>
                </a:solidFill>
                <a:latin typeface="Arial"/>
                <a:cs typeface="Arial"/>
              </a:rPr>
              <a:t>H</a:t>
            </a:r>
            <a:r>
              <a:rPr dirty="0" sz="3450" b="1">
                <a:solidFill>
                  <a:srgbClr val="77665B"/>
                </a:solidFill>
                <a:latin typeface="Arial"/>
                <a:cs typeface="Arial"/>
              </a:rPr>
              <a:t>	</a:t>
            </a:r>
            <a:r>
              <a:rPr dirty="0" sz="3450" spc="165" b="1">
                <a:solidFill>
                  <a:srgbClr val="77665B"/>
                </a:solidFill>
                <a:latin typeface="Arial"/>
                <a:cs typeface="Arial"/>
              </a:rPr>
              <a:t>P</a:t>
            </a:r>
            <a:r>
              <a:rPr dirty="0" sz="3450" spc="605" b="1">
                <a:solidFill>
                  <a:srgbClr val="77665B"/>
                </a:solidFill>
                <a:latin typeface="Arial"/>
                <a:cs typeface="Arial"/>
              </a:rPr>
              <a:t>H</a:t>
            </a:r>
            <a:r>
              <a:rPr dirty="0" sz="3450" spc="280" b="1">
                <a:solidFill>
                  <a:srgbClr val="77665B"/>
                </a:solidFill>
                <a:latin typeface="Arial"/>
                <a:cs typeface="Arial"/>
              </a:rPr>
              <a:t>Ầ</a:t>
            </a:r>
            <a:r>
              <a:rPr dirty="0" sz="3450" spc="440" b="1">
                <a:solidFill>
                  <a:srgbClr val="77665B"/>
                </a:solidFill>
                <a:latin typeface="Arial"/>
                <a:cs typeface="Arial"/>
              </a:rPr>
              <a:t>N</a:t>
            </a:r>
            <a:endParaRPr sz="3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42814" y="5061758"/>
            <a:ext cx="5235575" cy="5549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55395" algn="l"/>
                <a:tab pos="2997200" algn="l"/>
              </a:tabLst>
            </a:pPr>
            <a:r>
              <a:rPr dirty="0" sz="3450" spc="455" b="1">
                <a:solidFill>
                  <a:srgbClr val="77665B"/>
                </a:solidFill>
                <a:latin typeface="Arial"/>
                <a:cs typeface="Arial"/>
              </a:rPr>
              <a:t>X</a:t>
            </a:r>
            <a:r>
              <a:rPr dirty="0" sz="3450" spc="280" b="1">
                <a:solidFill>
                  <a:srgbClr val="77665B"/>
                </a:solidFill>
                <a:latin typeface="Arial"/>
                <a:cs typeface="Arial"/>
              </a:rPr>
              <a:t>Â</a:t>
            </a:r>
            <a:r>
              <a:rPr dirty="0" sz="3450" spc="145" b="1">
                <a:solidFill>
                  <a:srgbClr val="77665B"/>
                </a:solidFill>
                <a:latin typeface="Arial"/>
                <a:cs typeface="Arial"/>
              </a:rPr>
              <a:t>Y</a:t>
            </a:r>
            <a:r>
              <a:rPr dirty="0" sz="3450" b="1">
                <a:solidFill>
                  <a:srgbClr val="77665B"/>
                </a:solidFill>
                <a:latin typeface="Arial"/>
                <a:cs typeface="Arial"/>
              </a:rPr>
              <a:t>	</a:t>
            </a:r>
            <a:r>
              <a:rPr dirty="0" sz="3450" spc="495" b="1">
                <a:solidFill>
                  <a:srgbClr val="77665B"/>
                </a:solidFill>
                <a:latin typeface="Arial"/>
                <a:cs typeface="Arial"/>
              </a:rPr>
              <a:t>D</a:t>
            </a:r>
            <a:r>
              <a:rPr dirty="0" sz="3450" spc="140" b="1">
                <a:solidFill>
                  <a:srgbClr val="77665B"/>
                </a:solidFill>
                <a:latin typeface="Arial"/>
                <a:cs typeface="Arial"/>
              </a:rPr>
              <a:t>Ự</a:t>
            </a:r>
            <a:r>
              <a:rPr dirty="0" sz="3450" spc="785" b="1">
                <a:solidFill>
                  <a:srgbClr val="77665B"/>
                </a:solidFill>
                <a:latin typeface="Arial"/>
                <a:cs typeface="Arial"/>
              </a:rPr>
              <a:t>N</a:t>
            </a:r>
            <a:r>
              <a:rPr dirty="0" sz="3450" spc="-60" b="1">
                <a:solidFill>
                  <a:srgbClr val="77665B"/>
                </a:solidFill>
                <a:latin typeface="Arial"/>
                <a:cs typeface="Arial"/>
              </a:rPr>
              <a:t>G</a:t>
            </a:r>
            <a:r>
              <a:rPr dirty="0" sz="3450" b="1">
                <a:solidFill>
                  <a:srgbClr val="77665B"/>
                </a:solidFill>
                <a:latin typeface="Arial"/>
                <a:cs typeface="Arial"/>
              </a:rPr>
              <a:t>	</a:t>
            </a:r>
            <a:r>
              <a:rPr dirty="0" sz="3450" spc="610" b="1">
                <a:solidFill>
                  <a:srgbClr val="77665B"/>
                </a:solidFill>
                <a:latin typeface="Arial"/>
                <a:cs typeface="Arial"/>
              </a:rPr>
              <a:t>W</a:t>
            </a:r>
            <a:r>
              <a:rPr dirty="0" sz="3450" spc="330" b="1">
                <a:solidFill>
                  <a:srgbClr val="77665B"/>
                </a:solidFill>
                <a:latin typeface="Arial"/>
                <a:cs typeface="Arial"/>
              </a:rPr>
              <a:t>E</a:t>
            </a:r>
            <a:r>
              <a:rPr dirty="0" sz="3450" spc="40" b="1">
                <a:solidFill>
                  <a:srgbClr val="77665B"/>
                </a:solidFill>
                <a:latin typeface="Arial"/>
                <a:cs typeface="Arial"/>
              </a:rPr>
              <a:t>B</a:t>
            </a:r>
            <a:r>
              <a:rPr dirty="0" sz="3450" spc="65" b="1">
                <a:solidFill>
                  <a:srgbClr val="77665B"/>
                </a:solidFill>
                <a:latin typeface="Arial"/>
                <a:cs typeface="Arial"/>
              </a:rPr>
              <a:t>S</a:t>
            </a:r>
            <a:r>
              <a:rPr dirty="0" sz="3450" spc="484" b="1">
                <a:solidFill>
                  <a:srgbClr val="77665B"/>
                </a:solidFill>
                <a:latin typeface="Arial"/>
                <a:cs typeface="Arial"/>
              </a:rPr>
              <a:t>I</a:t>
            </a:r>
            <a:r>
              <a:rPr dirty="0" sz="3450" spc="260" b="1">
                <a:solidFill>
                  <a:srgbClr val="77665B"/>
                </a:solidFill>
                <a:latin typeface="Arial"/>
                <a:cs typeface="Arial"/>
              </a:rPr>
              <a:t>T</a:t>
            </a:r>
            <a:r>
              <a:rPr dirty="0" sz="3450" spc="-15" b="1">
                <a:solidFill>
                  <a:srgbClr val="77665B"/>
                </a:solidFill>
                <a:latin typeface="Arial"/>
                <a:cs typeface="Arial"/>
              </a:rPr>
              <a:t>E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59300" y="220816"/>
            <a:ext cx="809625" cy="809625"/>
          </a:xfrm>
          <a:custGeom>
            <a:avLst/>
            <a:gdLst/>
            <a:ahLst/>
            <a:cxnLst/>
            <a:rect l="l" t="t" r="r" b="b"/>
            <a:pathLst>
              <a:path w="809625" h="809625">
                <a:moveTo>
                  <a:pt x="809625" y="809625"/>
                </a:moveTo>
                <a:lnTo>
                  <a:pt x="0" y="809625"/>
                </a:lnTo>
                <a:lnTo>
                  <a:pt x="0" y="0"/>
                </a:lnTo>
                <a:lnTo>
                  <a:pt x="809625" y="0"/>
                </a:lnTo>
                <a:lnTo>
                  <a:pt x="809625" y="809625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549901" y="487039"/>
            <a:ext cx="5970905" cy="9257030"/>
            <a:chOff x="549901" y="487039"/>
            <a:chExt cx="5970905" cy="9257030"/>
          </a:xfrm>
        </p:grpSpPr>
        <p:sp>
          <p:nvSpPr>
            <p:cNvPr id="4" name="object 4"/>
            <p:cNvSpPr/>
            <p:nvPr/>
          </p:nvSpPr>
          <p:spPr>
            <a:xfrm>
              <a:off x="549901" y="8124748"/>
              <a:ext cx="1619250" cy="1619250"/>
            </a:xfrm>
            <a:custGeom>
              <a:avLst/>
              <a:gdLst/>
              <a:ahLst/>
              <a:cxnLst/>
              <a:rect l="l" t="t" r="r" b="b"/>
              <a:pathLst>
                <a:path w="1619250" h="1619250">
                  <a:moveTo>
                    <a:pt x="1619250" y="1619250"/>
                  </a:moveTo>
                  <a:lnTo>
                    <a:pt x="0" y="1619250"/>
                  </a:lnTo>
                  <a:lnTo>
                    <a:pt x="0" y="0"/>
                  </a:lnTo>
                  <a:lnTo>
                    <a:pt x="1619250" y="0"/>
                  </a:lnTo>
                  <a:lnTo>
                    <a:pt x="1619250" y="1619250"/>
                  </a:lnTo>
                  <a:close/>
                </a:path>
              </a:pathLst>
            </a:custGeom>
            <a:solidFill>
              <a:srgbClr val="B4C1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58088" y="487039"/>
              <a:ext cx="5162549" cy="80295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7587356" y="487030"/>
            <a:ext cx="6505589" cy="8029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48092" y="8691879"/>
            <a:ext cx="43846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05890" algn="l"/>
                <a:tab pos="2773680" algn="l"/>
              </a:tabLst>
            </a:pPr>
            <a:r>
              <a:rPr dirty="0" sz="3200" spc="229">
                <a:solidFill>
                  <a:srgbClr val="5C6F1F"/>
                </a:solidFill>
                <a:latin typeface="Arial"/>
                <a:cs typeface="Arial"/>
              </a:rPr>
              <a:t>G</a:t>
            </a:r>
            <a:r>
              <a:rPr dirty="0" sz="3200" spc="400">
                <a:solidFill>
                  <a:srgbClr val="5C6F1F"/>
                </a:solidFill>
                <a:latin typeface="Arial"/>
                <a:cs typeface="Arial"/>
              </a:rPr>
              <a:t>I</a:t>
            </a:r>
            <a:r>
              <a:rPr dirty="0" sz="3200" spc="420">
                <a:solidFill>
                  <a:srgbClr val="5C6F1F"/>
                </a:solidFill>
                <a:latin typeface="Arial"/>
                <a:cs typeface="Arial"/>
              </a:rPr>
              <a:t>A</a:t>
            </a:r>
            <a:r>
              <a:rPr dirty="0" sz="3200" spc="250">
                <a:solidFill>
                  <a:srgbClr val="5C6F1F"/>
                </a:solidFill>
                <a:latin typeface="Arial"/>
                <a:cs typeface="Arial"/>
              </a:rPr>
              <a:t>O</a:t>
            </a:r>
            <a:r>
              <a:rPr dirty="0" sz="3200">
                <a:solidFill>
                  <a:srgbClr val="5C6F1F"/>
                </a:solidFill>
                <a:latin typeface="Arial"/>
                <a:cs typeface="Arial"/>
              </a:rPr>
              <a:t>	</a:t>
            </a:r>
            <a:r>
              <a:rPr dirty="0" sz="3200" spc="415">
                <a:solidFill>
                  <a:srgbClr val="5C6F1F"/>
                </a:solidFill>
                <a:latin typeface="Arial"/>
                <a:cs typeface="Arial"/>
              </a:rPr>
              <a:t>D</a:t>
            </a:r>
            <a:r>
              <a:rPr dirty="0" sz="3200" spc="400">
                <a:solidFill>
                  <a:srgbClr val="5C6F1F"/>
                </a:solidFill>
                <a:latin typeface="Arial"/>
                <a:cs typeface="Arial"/>
              </a:rPr>
              <a:t>I</a:t>
            </a:r>
            <a:r>
              <a:rPr dirty="0" sz="3200" spc="270">
                <a:solidFill>
                  <a:srgbClr val="5C6F1F"/>
                </a:solidFill>
                <a:latin typeface="Arial"/>
                <a:cs typeface="Arial"/>
              </a:rPr>
              <a:t>Ệ</a:t>
            </a:r>
            <a:r>
              <a:rPr dirty="0" sz="3200" spc="370">
                <a:solidFill>
                  <a:srgbClr val="5C6F1F"/>
                </a:solidFill>
                <a:latin typeface="Arial"/>
                <a:cs typeface="Arial"/>
              </a:rPr>
              <a:t>N</a:t>
            </a:r>
            <a:r>
              <a:rPr dirty="0" sz="3200">
                <a:solidFill>
                  <a:srgbClr val="5C6F1F"/>
                </a:solidFill>
                <a:latin typeface="Arial"/>
                <a:cs typeface="Arial"/>
              </a:rPr>
              <a:t>	</a:t>
            </a:r>
            <a:r>
              <a:rPr dirty="0" sz="3200" spc="220">
                <a:solidFill>
                  <a:srgbClr val="5C6F1F"/>
                </a:solidFill>
                <a:latin typeface="Arial"/>
                <a:cs typeface="Arial"/>
              </a:rPr>
              <a:t>T</a:t>
            </a:r>
            <a:r>
              <a:rPr dirty="0" sz="3200" spc="114">
                <a:solidFill>
                  <a:srgbClr val="5C6F1F"/>
                </a:solidFill>
                <a:latin typeface="Arial"/>
                <a:cs typeface="Arial"/>
              </a:rPr>
              <a:t>R</a:t>
            </a:r>
            <a:r>
              <a:rPr dirty="0" sz="3200" spc="420">
                <a:solidFill>
                  <a:srgbClr val="5C6F1F"/>
                </a:solidFill>
                <a:latin typeface="Arial"/>
                <a:cs typeface="Arial"/>
              </a:rPr>
              <a:t>A</a:t>
            </a:r>
            <a:r>
              <a:rPr dirty="0" sz="3200" spc="685">
                <a:solidFill>
                  <a:srgbClr val="5C6F1F"/>
                </a:solidFill>
                <a:latin typeface="Arial"/>
                <a:cs typeface="Arial"/>
              </a:rPr>
              <a:t>N</a:t>
            </a:r>
            <a:r>
              <a:rPr dirty="0" sz="3200" spc="-85">
                <a:solidFill>
                  <a:srgbClr val="5C6F1F"/>
                </a:solidFill>
                <a:latin typeface="Arial"/>
                <a:cs typeface="Arial"/>
              </a:rPr>
              <a:t>G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13122" y="9174082"/>
            <a:ext cx="145478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0">
                <a:solidFill>
                  <a:srgbClr val="5C6F1F"/>
                </a:solidFill>
                <a:latin typeface="Arial"/>
                <a:cs typeface="Arial"/>
              </a:rPr>
              <a:t>H</a:t>
            </a:r>
            <a:r>
              <a:rPr dirty="0" sz="3200" spc="565">
                <a:solidFill>
                  <a:srgbClr val="5C6F1F"/>
                </a:solidFill>
                <a:latin typeface="Arial"/>
                <a:cs typeface="Arial"/>
              </a:rPr>
              <a:t>O</a:t>
            </a:r>
            <a:r>
              <a:rPr dirty="0" sz="3200" spc="615">
                <a:solidFill>
                  <a:srgbClr val="5C6F1F"/>
                </a:solidFill>
                <a:latin typeface="Arial"/>
                <a:cs typeface="Arial"/>
              </a:rPr>
              <a:t>M</a:t>
            </a:r>
            <a:r>
              <a:rPr dirty="0" sz="3200" spc="-45">
                <a:solidFill>
                  <a:srgbClr val="5C6F1F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53031" y="8691879"/>
            <a:ext cx="4376420" cy="995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20"/>
              </a:lnSpc>
              <a:spcBef>
                <a:spcPts val="100"/>
              </a:spcBef>
              <a:tabLst>
                <a:tab pos="1337310" algn="l"/>
                <a:tab pos="2752090" algn="l"/>
              </a:tabLst>
            </a:pPr>
            <a:r>
              <a:rPr dirty="0" sz="3200" spc="355">
                <a:solidFill>
                  <a:srgbClr val="5C6F1F"/>
                </a:solidFill>
                <a:latin typeface="Arial"/>
                <a:cs typeface="Arial"/>
              </a:rPr>
              <a:t>K</a:t>
            </a:r>
            <a:r>
              <a:rPr dirty="0" sz="3200" spc="400">
                <a:solidFill>
                  <a:srgbClr val="5C6F1F"/>
                </a:solidFill>
                <a:latin typeface="Arial"/>
                <a:cs typeface="Arial"/>
              </a:rPr>
              <a:t>I</a:t>
            </a:r>
            <a:r>
              <a:rPr dirty="0" sz="3200" spc="270">
                <a:solidFill>
                  <a:srgbClr val="5C6F1F"/>
                </a:solidFill>
                <a:latin typeface="Arial"/>
                <a:cs typeface="Arial"/>
              </a:rPr>
              <a:t>Ế</a:t>
            </a:r>
            <a:r>
              <a:rPr dirty="0" sz="3200" spc="370">
                <a:solidFill>
                  <a:srgbClr val="5C6F1F"/>
                </a:solidFill>
                <a:latin typeface="Arial"/>
                <a:cs typeface="Arial"/>
              </a:rPr>
              <a:t>N</a:t>
            </a:r>
            <a:r>
              <a:rPr dirty="0" sz="3200">
                <a:solidFill>
                  <a:srgbClr val="5C6F1F"/>
                </a:solidFill>
                <a:latin typeface="Arial"/>
                <a:cs typeface="Arial"/>
              </a:rPr>
              <a:t>	</a:t>
            </a:r>
            <a:r>
              <a:rPr dirty="0" sz="3200" spc="220">
                <a:solidFill>
                  <a:srgbClr val="5C6F1F"/>
                </a:solidFill>
                <a:latin typeface="Arial"/>
                <a:cs typeface="Arial"/>
              </a:rPr>
              <a:t>T</a:t>
            </a:r>
            <a:r>
              <a:rPr dirty="0" sz="3200" spc="114">
                <a:solidFill>
                  <a:srgbClr val="5C6F1F"/>
                </a:solidFill>
                <a:latin typeface="Arial"/>
                <a:cs typeface="Arial"/>
              </a:rPr>
              <a:t>R</a:t>
            </a:r>
            <a:r>
              <a:rPr dirty="0" sz="3200" spc="345">
                <a:solidFill>
                  <a:srgbClr val="5C6F1F"/>
                </a:solidFill>
                <a:latin typeface="Arial"/>
                <a:cs typeface="Arial"/>
              </a:rPr>
              <a:t>Ú</a:t>
            </a:r>
            <a:r>
              <a:rPr dirty="0" sz="3200" spc="-95">
                <a:solidFill>
                  <a:srgbClr val="5C6F1F"/>
                </a:solidFill>
                <a:latin typeface="Arial"/>
                <a:cs typeface="Arial"/>
              </a:rPr>
              <a:t>C</a:t>
            </a:r>
            <a:r>
              <a:rPr dirty="0" sz="3200">
                <a:solidFill>
                  <a:srgbClr val="5C6F1F"/>
                </a:solidFill>
                <a:latin typeface="Arial"/>
                <a:cs typeface="Arial"/>
              </a:rPr>
              <a:t>	</a:t>
            </a:r>
            <a:r>
              <a:rPr dirty="0" sz="3200" spc="220">
                <a:solidFill>
                  <a:srgbClr val="5C6F1F"/>
                </a:solidFill>
                <a:latin typeface="Arial"/>
                <a:cs typeface="Arial"/>
              </a:rPr>
              <a:t>T</a:t>
            </a:r>
            <a:r>
              <a:rPr dirty="0" sz="3200" spc="114">
                <a:solidFill>
                  <a:srgbClr val="5C6F1F"/>
                </a:solidFill>
                <a:latin typeface="Arial"/>
                <a:cs typeface="Arial"/>
              </a:rPr>
              <a:t>R</a:t>
            </a:r>
            <a:r>
              <a:rPr dirty="0" sz="3200" spc="420">
                <a:solidFill>
                  <a:srgbClr val="5C6F1F"/>
                </a:solidFill>
                <a:latin typeface="Arial"/>
                <a:cs typeface="Arial"/>
              </a:rPr>
              <a:t>A</a:t>
            </a:r>
            <a:r>
              <a:rPr dirty="0" sz="3200" spc="685">
                <a:solidFill>
                  <a:srgbClr val="5C6F1F"/>
                </a:solidFill>
                <a:latin typeface="Arial"/>
                <a:cs typeface="Arial"/>
              </a:rPr>
              <a:t>N</a:t>
            </a:r>
            <a:r>
              <a:rPr dirty="0" sz="3200" spc="-85">
                <a:solidFill>
                  <a:srgbClr val="5C6F1F"/>
                </a:solidFill>
                <a:latin typeface="Arial"/>
                <a:cs typeface="Arial"/>
              </a:rPr>
              <a:t>G</a:t>
            </a:r>
            <a:endParaRPr sz="3200">
              <a:latin typeface="Arial"/>
              <a:cs typeface="Arial"/>
            </a:endParaRPr>
          </a:p>
          <a:p>
            <a:pPr algn="ctr" marR="160655">
              <a:lnSpc>
                <a:spcPts val="3820"/>
              </a:lnSpc>
            </a:pPr>
            <a:r>
              <a:rPr dirty="0" sz="3200" spc="409">
                <a:solidFill>
                  <a:srgbClr val="5C6F1F"/>
                </a:solidFill>
                <a:latin typeface="Arial"/>
                <a:cs typeface="Arial"/>
              </a:rPr>
              <a:t>HOME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514149" y="1609638"/>
            <a:ext cx="3566160" cy="1082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ts val="4165"/>
              </a:lnSpc>
              <a:spcBef>
                <a:spcPts val="100"/>
              </a:spcBef>
              <a:tabLst>
                <a:tab pos="1976755" algn="l"/>
              </a:tabLst>
            </a:pPr>
            <a:r>
              <a:rPr dirty="0" sz="3500" spc="240" b="0">
                <a:solidFill>
                  <a:srgbClr val="B4C181"/>
                </a:solidFill>
                <a:latin typeface="Arial"/>
                <a:cs typeface="Arial"/>
              </a:rPr>
              <a:t>T</a:t>
            </a:r>
            <a:r>
              <a:rPr dirty="0" sz="3500" spc="125" b="0">
                <a:solidFill>
                  <a:srgbClr val="B4C181"/>
                </a:solidFill>
                <a:latin typeface="Arial"/>
                <a:cs typeface="Arial"/>
              </a:rPr>
              <a:t>R</a:t>
            </a:r>
            <a:r>
              <a:rPr dirty="0" sz="3500" spc="459" b="0">
                <a:solidFill>
                  <a:srgbClr val="B4C181"/>
                </a:solidFill>
                <a:latin typeface="Arial"/>
                <a:cs typeface="Arial"/>
              </a:rPr>
              <a:t>A</a:t>
            </a:r>
            <a:r>
              <a:rPr dirty="0" sz="3500" spc="750" b="0">
                <a:solidFill>
                  <a:srgbClr val="B4C181"/>
                </a:solidFill>
                <a:latin typeface="Arial"/>
                <a:cs typeface="Arial"/>
              </a:rPr>
              <a:t>N</a:t>
            </a:r>
            <a:r>
              <a:rPr dirty="0" sz="3500" spc="-95" b="0">
                <a:solidFill>
                  <a:srgbClr val="B4C181"/>
                </a:solidFill>
                <a:latin typeface="Arial"/>
                <a:cs typeface="Arial"/>
              </a:rPr>
              <a:t>G</a:t>
            </a:r>
            <a:r>
              <a:rPr dirty="0" sz="3500" b="0">
                <a:solidFill>
                  <a:srgbClr val="B4C181"/>
                </a:solidFill>
                <a:latin typeface="Arial"/>
                <a:cs typeface="Arial"/>
              </a:rPr>
              <a:t>	</a:t>
            </a:r>
            <a:r>
              <a:rPr dirty="0" sz="3500" spc="550" b="0">
                <a:solidFill>
                  <a:srgbClr val="B4C181"/>
                </a:solidFill>
                <a:latin typeface="Arial"/>
                <a:cs typeface="Arial"/>
              </a:rPr>
              <a:t>H</a:t>
            </a:r>
            <a:r>
              <a:rPr dirty="0" sz="3500" spc="620" b="0">
                <a:solidFill>
                  <a:srgbClr val="B4C181"/>
                </a:solidFill>
                <a:latin typeface="Arial"/>
                <a:cs typeface="Arial"/>
              </a:rPr>
              <a:t>O</a:t>
            </a:r>
            <a:r>
              <a:rPr dirty="0" sz="3500" spc="670" b="0">
                <a:solidFill>
                  <a:srgbClr val="B4C181"/>
                </a:solidFill>
                <a:latin typeface="Arial"/>
                <a:cs typeface="Arial"/>
              </a:rPr>
              <a:t>M</a:t>
            </a:r>
            <a:r>
              <a:rPr dirty="0" sz="3500" spc="-50" b="0">
                <a:solidFill>
                  <a:srgbClr val="B4C181"/>
                </a:solidFill>
                <a:latin typeface="Arial"/>
                <a:cs typeface="Arial"/>
              </a:rPr>
              <a:t>E</a:t>
            </a:r>
            <a:endParaRPr sz="3500">
              <a:latin typeface="Arial"/>
              <a:cs typeface="Arial"/>
            </a:endParaRPr>
          </a:p>
          <a:p>
            <a:pPr algn="r" marR="5080">
              <a:lnSpc>
                <a:spcPts val="4165"/>
              </a:lnSpc>
              <a:tabLst>
                <a:tab pos="1444625" algn="l"/>
              </a:tabLst>
            </a:pPr>
            <a:r>
              <a:rPr dirty="0" sz="3500" spc="250" b="0">
                <a:solidFill>
                  <a:srgbClr val="B4C181"/>
                </a:solidFill>
                <a:latin typeface="Arial"/>
                <a:cs typeface="Arial"/>
              </a:rPr>
              <a:t>G</a:t>
            </a:r>
            <a:r>
              <a:rPr dirty="0" sz="3500" spc="620" b="0">
                <a:solidFill>
                  <a:srgbClr val="B4C181"/>
                </a:solidFill>
                <a:latin typeface="Arial"/>
                <a:cs typeface="Arial"/>
              </a:rPr>
              <a:t>Ồ</a:t>
            </a:r>
            <a:r>
              <a:rPr dirty="0" sz="3500" spc="325" b="0">
                <a:solidFill>
                  <a:srgbClr val="B4C181"/>
                </a:solidFill>
                <a:latin typeface="Arial"/>
                <a:cs typeface="Arial"/>
              </a:rPr>
              <a:t>M</a:t>
            </a:r>
            <a:r>
              <a:rPr dirty="0" sz="3500" b="0">
                <a:solidFill>
                  <a:srgbClr val="B4C181"/>
                </a:solidFill>
                <a:latin typeface="Arial"/>
                <a:cs typeface="Arial"/>
              </a:rPr>
              <a:t>	</a:t>
            </a:r>
            <a:r>
              <a:rPr dirty="0" sz="3500" spc="-350" b="0">
                <a:solidFill>
                  <a:srgbClr val="B4C181"/>
                </a:solidFill>
                <a:latin typeface="Arial"/>
                <a:cs typeface="Arial"/>
              </a:rPr>
              <a:t>:</a:t>
            </a:r>
            <a:endParaRPr sz="3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31026" y="2754943"/>
            <a:ext cx="3549650" cy="1711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12700" marR="5080" indent="385445">
              <a:lnSpc>
                <a:spcPct val="125000"/>
              </a:lnSpc>
              <a:spcBef>
                <a:spcPts val="95"/>
              </a:spcBef>
            </a:pPr>
            <a:r>
              <a:rPr dirty="0" sz="2950">
                <a:solidFill>
                  <a:srgbClr val="5C6F1F"/>
                </a:solidFill>
                <a:latin typeface="Arial"/>
                <a:cs typeface="Arial"/>
              </a:rPr>
              <a:t>Banner</a:t>
            </a:r>
            <a:r>
              <a:rPr dirty="0" sz="2950" spc="8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950" spc="65">
                <a:solidFill>
                  <a:srgbClr val="5C6F1F"/>
                </a:solidFill>
                <a:latin typeface="Arial"/>
                <a:cs typeface="Arial"/>
              </a:rPr>
              <a:t>quảng</a:t>
            </a:r>
            <a:r>
              <a:rPr dirty="0" sz="2950" spc="8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950" spc="-15">
                <a:solidFill>
                  <a:srgbClr val="5C6F1F"/>
                </a:solidFill>
                <a:latin typeface="Arial"/>
                <a:cs typeface="Arial"/>
              </a:rPr>
              <a:t>cáo </a:t>
            </a:r>
            <a:r>
              <a:rPr dirty="0" sz="2950" spc="-1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950" spc="50">
                <a:solidFill>
                  <a:srgbClr val="5C6F1F"/>
                </a:solidFill>
                <a:latin typeface="Arial"/>
                <a:cs typeface="Arial"/>
              </a:rPr>
              <a:t>Danh </a:t>
            </a:r>
            <a:r>
              <a:rPr dirty="0" sz="2950" spc="-50">
                <a:solidFill>
                  <a:srgbClr val="5C6F1F"/>
                </a:solidFill>
                <a:latin typeface="Arial"/>
                <a:cs typeface="Arial"/>
              </a:rPr>
              <a:t>mục </a:t>
            </a:r>
            <a:r>
              <a:rPr dirty="0" sz="2950" spc="-55">
                <a:solidFill>
                  <a:srgbClr val="5C6F1F"/>
                </a:solidFill>
                <a:latin typeface="Arial"/>
                <a:cs typeface="Arial"/>
              </a:rPr>
              <a:t>sản</a:t>
            </a:r>
            <a:r>
              <a:rPr dirty="0" sz="2950" spc="29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950" spc="50">
                <a:solidFill>
                  <a:srgbClr val="5C6F1F"/>
                </a:solidFill>
                <a:latin typeface="Arial"/>
                <a:cs typeface="Arial"/>
              </a:rPr>
              <a:t>phẩm</a:t>
            </a:r>
            <a:endParaRPr sz="295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885"/>
              </a:spcBef>
            </a:pPr>
            <a:r>
              <a:rPr dirty="0" sz="2950" spc="30">
                <a:solidFill>
                  <a:srgbClr val="5C6F1F"/>
                </a:solidFill>
                <a:latin typeface="Arial"/>
                <a:cs typeface="Arial"/>
              </a:rPr>
              <a:t>theo</a:t>
            </a:r>
            <a:r>
              <a:rPr dirty="0" sz="2950" spc="40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950" spc="65">
                <a:solidFill>
                  <a:srgbClr val="5C6F1F"/>
                </a:solidFill>
                <a:latin typeface="Arial"/>
                <a:cs typeface="Arial"/>
              </a:rPr>
              <a:t>loại</a:t>
            </a:r>
            <a:endParaRPr sz="2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59300" y="220813"/>
            <a:ext cx="809625" cy="809625"/>
          </a:xfrm>
          <a:custGeom>
            <a:avLst/>
            <a:gdLst/>
            <a:ahLst/>
            <a:cxnLst/>
            <a:rect l="l" t="t" r="r" b="b"/>
            <a:pathLst>
              <a:path w="809625" h="809625">
                <a:moveTo>
                  <a:pt x="809625" y="809625"/>
                </a:moveTo>
                <a:lnTo>
                  <a:pt x="0" y="809625"/>
                </a:lnTo>
                <a:lnTo>
                  <a:pt x="0" y="0"/>
                </a:lnTo>
                <a:lnTo>
                  <a:pt x="809625" y="0"/>
                </a:lnTo>
                <a:lnTo>
                  <a:pt x="809625" y="809625"/>
                </a:lnTo>
                <a:close/>
              </a:path>
            </a:pathLst>
          </a:custGeom>
          <a:solidFill>
            <a:srgbClr val="B4C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411364" y="1627089"/>
            <a:ext cx="5276849" cy="7029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86543" y="2389936"/>
            <a:ext cx="5429249" cy="6267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34134" y="2430663"/>
            <a:ext cx="5372099" cy="62293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118262" y="8899235"/>
            <a:ext cx="5003165" cy="99568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 indent="308610">
              <a:lnSpc>
                <a:spcPts val="3800"/>
              </a:lnSpc>
              <a:spcBef>
                <a:spcPts val="259"/>
              </a:spcBef>
              <a:tabLst>
                <a:tab pos="1715135" algn="l"/>
                <a:tab pos="2402205" algn="l"/>
                <a:tab pos="2907030" algn="l"/>
                <a:tab pos="3082925" algn="l"/>
              </a:tabLst>
            </a:pPr>
            <a:r>
              <a:rPr dirty="0" sz="3200" spc="325">
                <a:solidFill>
                  <a:srgbClr val="5C6F1F"/>
                </a:solidFill>
                <a:latin typeface="Arial"/>
                <a:cs typeface="Arial"/>
              </a:rPr>
              <a:t>GIAO	</a:t>
            </a:r>
            <a:r>
              <a:rPr dirty="0" sz="3200" spc="360">
                <a:solidFill>
                  <a:srgbClr val="5C6F1F"/>
                </a:solidFill>
                <a:latin typeface="Arial"/>
                <a:cs typeface="Arial"/>
              </a:rPr>
              <a:t>DIỆN		</a:t>
            </a:r>
            <a:r>
              <a:rPr dirty="0" sz="3200" spc="270">
                <a:solidFill>
                  <a:srgbClr val="5C6F1F"/>
                </a:solidFill>
                <a:latin typeface="Arial"/>
                <a:cs typeface="Arial"/>
              </a:rPr>
              <a:t>TRANG  </a:t>
            </a:r>
            <a:r>
              <a:rPr dirty="0" sz="3200" spc="40">
                <a:solidFill>
                  <a:srgbClr val="5C6F1F"/>
                </a:solidFill>
                <a:latin typeface="Arial"/>
                <a:cs typeface="Arial"/>
              </a:rPr>
              <a:t>S</a:t>
            </a:r>
            <a:r>
              <a:rPr dirty="0" sz="3200" spc="685">
                <a:solidFill>
                  <a:srgbClr val="5C6F1F"/>
                </a:solidFill>
                <a:latin typeface="Arial"/>
                <a:cs typeface="Arial"/>
              </a:rPr>
              <a:t>N</a:t>
            </a:r>
            <a:r>
              <a:rPr dirty="0" sz="3200" spc="270">
                <a:solidFill>
                  <a:srgbClr val="5C6F1F"/>
                </a:solidFill>
                <a:latin typeface="Arial"/>
                <a:cs typeface="Arial"/>
              </a:rPr>
              <a:t>E</a:t>
            </a:r>
            <a:r>
              <a:rPr dirty="0" sz="3200" spc="420">
                <a:solidFill>
                  <a:srgbClr val="5C6F1F"/>
                </a:solidFill>
                <a:latin typeface="Arial"/>
                <a:cs typeface="Arial"/>
              </a:rPr>
              <a:t>A</a:t>
            </a:r>
            <a:r>
              <a:rPr dirty="0" sz="3200" spc="355">
                <a:solidFill>
                  <a:srgbClr val="5C6F1F"/>
                </a:solidFill>
                <a:latin typeface="Arial"/>
                <a:cs typeface="Arial"/>
              </a:rPr>
              <a:t>K</a:t>
            </a:r>
            <a:r>
              <a:rPr dirty="0" sz="3200" spc="270">
                <a:solidFill>
                  <a:srgbClr val="5C6F1F"/>
                </a:solidFill>
                <a:latin typeface="Arial"/>
                <a:cs typeface="Arial"/>
              </a:rPr>
              <a:t>E</a:t>
            </a:r>
            <a:r>
              <a:rPr dirty="0" sz="3200" spc="-200">
                <a:solidFill>
                  <a:srgbClr val="5C6F1F"/>
                </a:solidFill>
                <a:latin typeface="Arial"/>
                <a:cs typeface="Arial"/>
              </a:rPr>
              <a:t>R</a:t>
            </a:r>
            <a:r>
              <a:rPr dirty="0" sz="3200">
                <a:solidFill>
                  <a:srgbClr val="5C6F1F"/>
                </a:solidFill>
                <a:latin typeface="Arial"/>
                <a:cs typeface="Arial"/>
              </a:rPr>
              <a:t>	</a:t>
            </a:r>
            <a:r>
              <a:rPr dirty="0" sz="3200" spc="185">
                <a:solidFill>
                  <a:srgbClr val="5C6F1F"/>
                </a:solidFill>
                <a:latin typeface="Arial"/>
                <a:cs typeface="Arial"/>
              </a:rPr>
              <a:t>&amp;</a:t>
            </a:r>
            <a:r>
              <a:rPr dirty="0" sz="3200">
                <a:solidFill>
                  <a:srgbClr val="5C6F1F"/>
                </a:solidFill>
                <a:latin typeface="Arial"/>
                <a:cs typeface="Arial"/>
              </a:rPr>
              <a:t>	</a:t>
            </a:r>
            <a:r>
              <a:rPr dirty="0" sz="3200" spc="420">
                <a:solidFill>
                  <a:srgbClr val="5C6F1F"/>
                </a:solidFill>
                <a:latin typeface="Arial"/>
                <a:cs typeface="Arial"/>
              </a:rPr>
              <a:t>A</a:t>
            </a:r>
            <a:r>
              <a:rPr dirty="0" sz="3200" spc="80">
                <a:solidFill>
                  <a:srgbClr val="5C6F1F"/>
                </a:solidFill>
                <a:latin typeface="Arial"/>
                <a:cs typeface="Arial"/>
              </a:rPr>
              <a:t>PP</a:t>
            </a:r>
            <a:r>
              <a:rPr dirty="0" sz="3200" spc="420">
                <a:solidFill>
                  <a:srgbClr val="5C6F1F"/>
                </a:solidFill>
                <a:latin typeface="Arial"/>
                <a:cs typeface="Arial"/>
              </a:rPr>
              <a:t>A</a:t>
            </a:r>
            <a:r>
              <a:rPr dirty="0" sz="3200" spc="114">
                <a:solidFill>
                  <a:srgbClr val="5C6F1F"/>
                </a:solidFill>
                <a:latin typeface="Arial"/>
                <a:cs typeface="Arial"/>
              </a:rPr>
              <a:t>R</a:t>
            </a:r>
            <a:r>
              <a:rPr dirty="0" sz="3200" spc="270">
                <a:solidFill>
                  <a:srgbClr val="5C6F1F"/>
                </a:solidFill>
                <a:latin typeface="Arial"/>
                <a:cs typeface="Arial"/>
              </a:rPr>
              <a:t>E</a:t>
            </a:r>
            <a:r>
              <a:rPr dirty="0" sz="3200" spc="210">
                <a:solidFill>
                  <a:srgbClr val="5C6F1F"/>
                </a:solidFill>
                <a:latin typeface="Arial"/>
                <a:cs typeface="Arial"/>
              </a:rPr>
              <a:t>L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47306" y="8899235"/>
            <a:ext cx="5003165" cy="99568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 indent="313055">
              <a:lnSpc>
                <a:spcPts val="3800"/>
              </a:lnSpc>
              <a:spcBef>
                <a:spcPts val="259"/>
              </a:spcBef>
              <a:tabLst>
                <a:tab pos="1663064" algn="l"/>
                <a:tab pos="2402205" algn="l"/>
                <a:tab pos="2907030" algn="l"/>
                <a:tab pos="3078480" algn="l"/>
              </a:tabLst>
            </a:pPr>
            <a:r>
              <a:rPr dirty="0" sz="3200" spc="345">
                <a:solidFill>
                  <a:srgbClr val="5C6F1F"/>
                </a:solidFill>
                <a:latin typeface="Arial"/>
                <a:cs typeface="Arial"/>
              </a:rPr>
              <a:t>KIẾN	</a:t>
            </a:r>
            <a:r>
              <a:rPr dirty="0" sz="3200" spc="145">
                <a:solidFill>
                  <a:srgbClr val="5C6F1F"/>
                </a:solidFill>
                <a:latin typeface="Arial"/>
                <a:cs typeface="Arial"/>
              </a:rPr>
              <a:t>TRÚC		</a:t>
            </a:r>
            <a:r>
              <a:rPr dirty="0" sz="3200" spc="270">
                <a:solidFill>
                  <a:srgbClr val="5C6F1F"/>
                </a:solidFill>
                <a:latin typeface="Arial"/>
                <a:cs typeface="Arial"/>
              </a:rPr>
              <a:t>TRANG  </a:t>
            </a:r>
            <a:r>
              <a:rPr dirty="0" sz="3200" spc="40">
                <a:solidFill>
                  <a:srgbClr val="5C6F1F"/>
                </a:solidFill>
                <a:latin typeface="Arial"/>
                <a:cs typeface="Arial"/>
              </a:rPr>
              <a:t>S</a:t>
            </a:r>
            <a:r>
              <a:rPr dirty="0" sz="3200" spc="685">
                <a:solidFill>
                  <a:srgbClr val="5C6F1F"/>
                </a:solidFill>
                <a:latin typeface="Arial"/>
                <a:cs typeface="Arial"/>
              </a:rPr>
              <a:t>N</a:t>
            </a:r>
            <a:r>
              <a:rPr dirty="0" sz="3200" spc="270">
                <a:solidFill>
                  <a:srgbClr val="5C6F1F"/>
                </a:solidFill>
                <a:latin typeface="Arial"/>
                <a:cs typeface="Arial"/>
              </a:rPr>
              <a:t>E</a:t>
            </a:r>
            <a:r>
              <a:rPr dirty="0" sz="3200" spc="420">
                <a:solidFill>
                  <a:srgbClr val="5C6F1F"/>
                </a:solidFill>
                <a:latin typeface="Arial"/>
                <a:cs typeface="Arial"/>
              </a:rPr>
              <a:t>A</a:t>
            </a:r>
            <a:r>
              <a:rPr dirty="0" sz="3200" spc="355">
                <a:solidFill>
                  <a:srgbClr val="5C6F1F"/>
                </a:solidFill>
                <a:latin typeface="Arial"/>
                <a:cs typeface="Arial"/>
              </a:rPr>
              <a:t>K</a:t>
            </a:r>
            <a:r>
              <a:rPr dirty="0" sz="3200" spc="270">
                <a:solidFill>
                  <a:srgbClr val="5C6F1F"/>
                </a:solidFill>
                <a:latin typeface="Arial"/>
                <a:cs typeface="Arial"/>
              </a:rPr>
              <a:t>E</a:t>
            </a:r>
            <a:r>
              <a:rPr dirty="0" sz="3200" spc="-200">
                <a:solidFill>
                  <a:srgbClr val="5C6F1F"/>
                </a:solidFill>
                <a:latin typeface="Arial"/>
                <a:cs typeface="Arial"/>
              </a:rPr>
              <a:t>R</a:t>
            </a:r>
            <a:r>
              <a:rPr dirty="0" sz="3200">
                <a:solidFill>
                  <a:srgbClr val="5C6F1F"/>
                </a:solidFill>
                <a:latin typeface="Arial"/>
                <a:cs typeface="Arial"/>
              </a:rPr>
              <a:t>	</a:t>
            </a:r>
            <a:r>
              <a:rPr dirty="0" sz="3200" spc="185">
                <a:solidFill>
                  <a:srgbClr val="5C6F1F"/>
                </a:solidFill>
                <a:latin typeface="Arial"/>
                <a:cs typeface="Arial"/>
              </a:rPr>
              <a:t>&amp;</a:t>
            </a:r>
            <a:r>
              <a:rPr dirty="0" sz="3200">
                <a:solidFill>
                  <a:srgbClr val="5C6F1F"/>
                </a:solidFill>
                <a:latin typeface="Arial"/>
                <a:cs typeface="Arial"/>
              </a:rPr>
              <a:t>	</a:t>
            </a:r>
            <a:r>
              <a:rPr dirty="0" sz="3200" spc="420">
                <a:solidFill>
                  <a:srgbClr val="5C6F1F"/>
                </a:solidFill>
                <a:latin typeface="Arial"/>
                <a:cs typeface="Arial"/>
              </a:rPr>
              <a:t>A</a:t>
            </a:r>
            <a:r>
              <a:rPr dirty="0" sz="3200" spc="80">
                <a:solidFill>
                  <a:srgbClr val="5C6F1F"/>
                </a:solidFill>
                <a:latin typeface="Arial"/>
                <a:cs typeface="Arial"/>
              </a:rPr>
              <a:t>PP</a:t>
            </a:r>
            <a:r>
              <a:rPr dirty="0" sz="3200" spc="420">
                <a:solidFill>
                  <a:srgbClr val="5C6F1F"/>
                </a:solidFill>
                <a:latin typeface="Arial"/>
                <a:cs typeface="Arial"/>
              </a:rPr>
              <a:t>A</a:t>
            </a:r>
            <a:r>
              <a:rPr dirty="0" sz="3200" spc="114">
                <a:solidFill>
                  <a:srgbClr val="5C6F1F"/>
                </a:solidFill>
                <a:latin typeface="Arial"/>
                <a:cs typeface="Arial"/>
              </a:rPr>
              <a:t>R</a:t>
            </a:r>
            <a:r>
              <a:rPr dirty="0" sz="3200" spc="270">
                <a:solidFill>
                  <a:srgbClr val="5C6F1F"/>
                </a:solidFill>
                <a:latin typeface="Arial"/>
                <a:cs typeface="Arial"/>
              </a:rPr>
              <a:t>E</a:t>
            </a:r>
            <a:r>
              <a:rPr dirty="0" sz="3200" spc="210">
                <a:solidFill>
                  <a:srgbClr val="5C6F1F"/>
                </a:solidFill>
                <a:latin typeface="Arial"/>
                <a:cs typeface="Arial"/>
              </a:rPr>
              <a:t>L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0650" y="144676"/>
            <a:ext cx="4303395" cy="998855"/>
          </a:xfrm>
          <a:prstGeom prst="rect"/>
        </p:spPr>
        <p:txBody>
          <a:bodyPr wrap="square" lIns="0" tIns="29845" rIns="0" bIns="0" rtlCol="0" vert="horz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35"/>
              </a:spcBef>
              <a:tabLst>
                <a:tab pos="520700" algn="l"/>
                <a:tab pos="2096135" algn="l"/>
                <a:tab pos="2835910" algn="l"/>
                <a:tab pos="4163060" algn="l"/>
              </a:tabLst>
            </a:pPr>
            <a:r>
              <a:rPr dirty="0" sz="3200" spc="225">
                <a:solidFill>
                  <a:srgbClr val="B4C181"/>
                </a:solidFill>
              </a:rPr>
              <a:t>T</a:t>
            </a:r>
            <a:r>
              <a:rPr dirty="0" sz="3200" spc="145">
                <a:solidFill>
                  <a:srgbClr val="B4C181"/>
                </a:solidFill>
              </a:rPr>
              <a:t>R</a:t>
            </a:r>
            <a:r>
              <a:rPr dirty="0" sz="3200" spc="240">
                <a:solidFill>
                  <a:srgbClr val="B4C181"/>
                </a:solidFill>
              </a:rPr>
              <a:t>A</a:t>
            </a:r>
            <a:r>
              <a:rPr dirty="0" sz="3200" spc="700">
                <a:solidFill>
                  <a:srgbClr val="B4C181"/>
                </a:solidFill>
              </a:rPr>
              <a:t>N</a:t>
            </a:r>
            <a:r>
              <a:rPr dirty="0" sz="3200" spc="-70">
                <a:solidFill>
                  <a:srgbClr val="B4C181"/>
                </a:solidFill>
              </a:rPr>
              <a:t>G</a:t>
            </a:r>
            <a:r>
              <a:rPr dirty="0" sz="3200">
                <a:solidFill>
                  <a:srgbClr val="B4C181"/>
                </a:solidFill>
              </a:rPr>
              <a:t>	</a:t>
            </a:r>
            <a:r>
              <a:rPr dirty="0" sz="3200" spc="40">
                <a:solidFill>
                  <a:srgbClr val="B4C181"/>
                </a:solidFill>
              </a:rPr>
              <a:t>S</a:t>
            </a:r>
            <a:r>
              <a:rPr dirty="0" sz="3200" spc="700">
                <a:solidFill>
                  <a:srgbClr val="B4C181"/>
                </a:solidFill>
              </a:rPr>
              <a:t>N</a:t>
            </a:r>
            <a:r>
              <a:rPr dirty="0" sz="3200" spc="285">
                <a:solidFill>
                  <a:srgbClr val="B4C181"/>
                </a:solidFill>
              </a:rPr>
              <a:t>E</a:t>
            </a:r>
            <a:r>
              <a:rPr dirty="0" sz="3200" spc="240">
                <a:solidFill>
                  <a:srgbClr val="B4C181"/>
                </a:solidFill>
              </a:rPr>
              <a:t>A</a:t>
            </a:r>
            <a:r>
              <a:rPr dirty="0" sz="3200" spc="204">
                <a:solidFill>
                  <a:srgbClr val="B4C181"/>
                </a:solidFill>
              </a:rPr>
              <a:t>K</a:t>
            </a:r>
            <a:r>
              <a:rPr dirty="0" sz="3200" spc="285">
                <a:solidFill>
                  <a:srgbClr val="B4C181"/>
                </a:solidFill>
              </a:rPr>
              <a:t>E</a:t>
            </a:r>
            <a:r>
              <a:rPr dirty="0" sz="3200" spc="-100">
                <a:solidFill>
                  <a:srgbClr val="B4C181"/>
                </a:solidFill>
              </a:rPr>
              <a:t>R  </a:t>
            </a:r>
            <a:r>
              <a:rPr dirty="0" sz="3200" spc="25">
                <a:solidFill>
                  <a:srgbClr val="B4C181"/>
                </a:solidFill>
              </a:rPr>
              <a:t>&amp;	</a:t>
            </a:r>
            <a:r>
              <a:rPr dirty="0" sz="3200" spc="175">
                <a:solidFill>
                  <a:srgbClr val="B4C181"/>
                </a:solidFill>
              </a:rPr>
              <a:t>APPAREL	</a:t>
            </a:r>
            <a:r>
              <a:rPr dirty="0" sz="3200" spc="375">
                <a:solidFill>
                  <a:srgbClr val="B4C181"/>
                </a:solidFill>
              </a:rPr>
              <a:t>GỒM	</a:t>
            </a:r>
            <a:r>
              <a:rPr dirty="0" sz="3200" spc="-500">
                <a:solidFill>
                  <a:srgbClr val="B4C181"/>
                </a:solidFill>
              </a:rPr>
              <a:t>:</a:t>
            </a:r>
            <a:endParaRPr sz="3200"/>
          </a:p>
        </p:txBody>
      </p:sp>
      <p:sp>
        <p:nvSpPr>
          <p:cNvPr id="9" name="object 9"/>
          <p:cNvSpPr txBox="1"/>
          <p:nvPr/>
        </p:nvSpPr>
        <p:spPr>
          <a:xfrm>
            <a:off x="310650" y="1212509"/>
            <a:ext cx="4120515" cy="1597025"/>
          </a:xfrm>
          <a:prstGeom prst="rect">
            <a:avLst/>
          </a:prstGeom>
        </p:spPr>
        <p:txBody>
          <a:bodyPr wrap="square" lIns="0" tIns="1168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dirty="0" sz="2750">
                <a:solidFill>
                  <a:srgbClr val="5C6F1F"/>
                </a:solidFill>
                <a:latin typeface="Arial"/>
                <a:cs typeface="Arial"/>
              </a:rPr>
              <a:t>Banner </a:t>
            </a:r>
            <a:r>
              <a:rPr dirty="0" sz="2750" spc="60">
                <a:solidFill>
                  <a:srgbClr val="5C6F1F"/>
                </a:solidFill>
                <a:latin typeface="Arial"/>
                <a:cs typeface="Arial"/>
              </a:rPr>
              <a:t>quảng</a:t>
            </a:r>
            <a:r>
              <a:rPr dirty="0" sz="2750" spc="204">
                <a:solidFill>
                  <a:srgbClr val="5C6F1F"/>
                </a:solidFill>
                <a:latin typeface="Arial"/>
                <a:cs typeface="Arial"/>
              </a:rPr>
              <a:t> </a:t>
            </a:r>
            <a:r>
              <a:rPr dirty="0" sz="2750" spc="-15">
                <a:solidFill>
                  <a:srgbClr val="5C6F1F"/>
                </a:solidFill>
                <a:latin typeface="Arial"/>
                <a:cs typeface="Arial"/>
              </a:rPr>
              <a:t>cáo</a:t>
            </a:r>
            <a:endParaRPr sz="275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</a:pPr>
            <a:r>
              <a:rPr dirty="0" sz="2750" spc="45">
                <a:solidFill>
                  <a:srgbClr val="5C6F1F"/>
                </a:solidFill>
                <a:latin typeface="Arial"/>
                <a:cs typeface="Arial"/>
              </a:rPr>
              <a:t>Danh </a:t>
            </a:r>
            <a:r>
              <a:rPr dirty="0" sz="2750" spc="-45">
                <a:solidFill>
                  <a:srgbClr val="5C6F1F"/>
                </a:solidFill>
                <a:latin typeface="Arial"/>
                <a:cs typeface="Arial"/>
              </a:rPr>
              <a:t>mục </a:t>
            </a:r>
            <a:r>
              <a:rPr dirty="0" sz="2750" spc="-50">
                <a:solidFill>
                  <a:srgbClr val="5C6F1F"/>
                </a:solidFill>
                <a:latin typeface="Arial"/>
                <a:cs typeface="Arial"/>
              </a:rPr>
              <a:t>sản </a:t>
            </a:r>
            <a:r>
              <a:rPr dirty="0" sz="2750" spc="50">
                <a:solidFill>
                  <a:srgbClr val="5C6F1F"/>
                </a:solidFill>
                <a:latin typeface="Arial"/>
                <a:cs typeface="Arial"/>
              </a:rPr>
              <a:t>phẩm </a:t>
            </a:r>
            <a:r>
              <a:rPr dirty="0" sz="2750" spc="30">
                <a:solidFill>
                  <a:srgbClr val="5C6F1F"/>
                </a:solidFill>
                <a:latin typeface="Arial"/>
                <a:cs typeface="Arial"/>
              </a:rPr>
              <a:t>theo  </a:t>
            </a:r>
            <a:r>
              <a:rPr dirty="0" sz="2750" spc="60">
                <a:solidFill>
                  <a:srgbClr val="5C6F1F"/>
                </a:solidFill>
                <a:latin typeface="Arial"/>
                <a:cs typeface="Arial"/>
              </a:rPr>
              <a:t>loại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Phương Minh Lê</dc:creator>
  <cp:keywords>DAFU4OpkGlM,BAFP1LVXhg4</cp:keywords>
  <dc:title>Đồ án IE104</dc:title>
  <dcterms:created xsi:type="dcterms:W3CDTF">2022-12-20T05:54:40Z</dcterms:created>
  <dcterms:modified xsi:type="dcterms:W3CDTF">2022-12-20T05:54:40Z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2022-12-20T00:00:00Z</vt:filetime>
  </property>
  <property fmtid="{D5CDD505-2E9C-101B-9397-08002B2CF9AE}" pid="3" name="Creator">
    <vt:lpwstr>Canva</vt:lpwstr>
  </property>
  <property fmtid="{D5CDD505-2E9C-101B-9397-08002B2CF9AE}" pid="4" name="LastSaved">
    <vt:filetime>2022-12-20T00:00:00Z</vt:filetime>
  </property>
</Properties>
</file>